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70" r:id="rId1"/>
  </p:sldMasterIdLst>
  <p:notesMasterIdLst>
    <p:notesMasterId r:id="rId27"/>
  </p:notesMasterIdLst>
  <p:handoutMasterIdLst>
    <p:handoutMasterId r:id="rId28"/>
  </p:handoutMasterIdLst>
  <p:sldIdLst>
    <p:sldId id="265" r:id="rId2"/>
    <p:sldId id="270" r:id="rId3"/>
    <p:sldId id="323" r:id="rId4"/>
    <p:sldId id="330" r:id="rId5"/>
    <p:sldId id="341" r:id="rId6"/>
    <p:sldId id="343" r:id="rId7"/>
    <p:sldId id="344" r:id="rId8"/>
    <p:sldId id="313" r:id="rId9"/>
    <p:sldId id="315" r:id="rId10"/>
    <p:sldId id="314" r:id="rId11"/>
    <p:sldId id="317" r:id="rId12"/>
    <p:sldId id="318" r:id="rId13"/>
    <p:sldId id="316" r:id="rId14"/>
    <p:sldId id="322" r:id="rId15"/>
    <p:sldId id="320" r:id="rId16"/>
    <p:sldId id="325" r:id="rId17"/>
    <p:sldId id="333" r:id="rId18"/>
    <p:sldId id="339" r:id="rId19"/>
    <p:sldId id="334" r:id="rId20"/>
    <p:sldId id="335" r:id="rId21"/>
    <p:sldId id="338" r:id="rId22"/>
    <p:sldId id="336" r:id="rId23"/>
    <p:sldId id="340" r:id="rId24"/>
    <p:sldId id="345" r:id="rId25"/>
    <p:sldId id="291" r:id="rId26"/>
  </p:sldIdLst>
  <p:sldSz cx="9144000" cy="6858000" type="screen4x3"/>
  <p:notesSz cx="6858000" cy="9874250"/>
  <p:defaultTextStyle>
    <a:defPPr>
      <a:defRPr lang="de-DE"/>
    </a:defPPr>
    <a:lvl1pPr algn="l" rtl="0" fontAlgn="base">
      <a:spcBef>
        <a:spcPct val="0"/>
      </a:spcBef>
      <a:spcAft>
        <a:spcPct val="0"/>
      </a:spcAft>
      <a:defRPr b="1"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b="1"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b="1"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b="1"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b="1" kern="1200">
        <a:solidFill>
          <a:schemeClr val="tx1"/>
        </a:solidFill>
        <a:latin typeface="Arial" charset="0"/>
        <a:ea typeface="ＭＳ Ｐゴシック" charset="0"/>
        <a:cs typeface="ＭＳ Ｐゴシック" charset="0"/>
      </a:defRPr>
    </a:lvl5pPr>
    <a:lvl6pPr marL="2286000" algn="l" defTabSz="457200" rtl="0" eaLnBrk="1" latinLnBrk="0" hangingPunct="1">
      <a:defRPr b="1" kern="1200">
        <a:solidFill>
          <a:schemeClr val="tx1"/>
        </a:solidFill>
        <a:latin typeface="Arial" charset="0"/>
        <a:ea typeface="ＭＳ Ｐゴシック" charset="0"/>
        <a:cs typeface="ＭＳ Ｐゴシック" charset="0"/>
      </a:defRPr>
    </a:lvl6pPr>
    <a:lvl7pPr marL="2743200" algn="l" defTabSz="457200" rtl="0" eaLnBrk="1" latinLnBrk="0" hangingPunct="1">
      <a:defRPr b="1" kern="1200">
        <a:solidFill>
          <a:schemeClr val="tx1"/>
        </a:solidFill>
        <a:latin typeface="Arial" charset="0"/>
        <a:ea typeface="ＭＳ Ｐゴシック" charset="0"/>
        <a:cs typeface="ＭＳ Ｐゴシック" charset="0"/>
      </a:defRPr>
    </a:lvl7pPr>
    <a:lvl8pPr marL="3200400" algn="l" defTabSz="457200" rtl="0" eaLnBrk="1" latinLnBrk="0" hangingPunct="1">
      <a:defRPr b="1" kern="1200">
        <a:solidFill>
          <a:schemeClr val="tx1"/>
        </a:solidFill>
        <a:latin typeface="Arial" charset="0"/>
        <a:ea typeface="ＭＳ Ｐゴシック" charset="0"/>
        <a:cs typeface="ＭＳ Ｐゴシック" charset="0"/>
      </a:defRPr>
    </a:lvl8pPr>
    <a:lvl9pPr marL="3657600" algn="l" defTabSz="457200" rtl="0" eaLnBrk="1" latinLnBrk="0" hangingPunct="1">
      <a:defRPr b="1"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15">
          <p15:clr>
            <a:srgbClr val="A4A3A4"/>
          </p15:clr>
        </p15:guide>
        <p15:guide id="2" pos="3015">
          <p15:clr>
            <a:srgbClr val="A4A3A4"/>
          </p15:clr>
        </p15:guide>
      </p15:sldGuideLst>
    </p:ext>
    <p:ext uri="{2D200454-40CA-4A62-9FC3-DE9A4176ACB9}">
      <p15:notesGuideLst xmlns:p15="http://schemas.microsoft.com/office/powerpoint/2012/main">
        <p15:guide id="1" orient="horz" pos="311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D8C5FF"/>
    <a:srgbClr val="E6D9FF"/>
    <a:srgbClr val="000092"/>
    <a:srgbClr val="9966FF"/>
    <a:srgbClr val="91B6FF"/>
    <a:srgbClr val="0000FF"/>
    <a:srgbClr val="CCCCFF"/>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Designformatvorlage 1 - Akz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D7B26C5-4107-4FEC-AEDC-1716B250A1EF}" styleName="Helle Formatvorlag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autoAdjust="0"/>
    <p:restoredTop sz="94694" autoAdjust="0"/>
  </p:normalViewPr>
  <p:slideViewPr>
    <p:cSldViewPr showGuides="1">
      <p:cViewPr varScale="1">
        <p:scale>
          <a:sx n="86" d="100"/>
          <a:sy n="86" d="100"/>
        </p:scale>
        <p:origin x="930" y="42"/>
      </p:cViewPr>
      <p:guideLst>
        <p:guide orient="horz" pos="2115"/>
        <p:guide pos="3015"/>
      </p:guideLst>
    </p:cSldViewPr>
  </p:slideViewPr>
  <p:outlineViewPr>
    <p:cViewPr>
      <p:scale>
        <a:sx n="33" d="100"/>
        <a:sy n="33" d="100"/>
      </p:scale>
      <p:origin x="0" y="2536"/>
    </p:cViewPr>
    <p:sldLst>
      <p:sld r:id="rId1" collapse="1"/>
      <p:sld r:id="rId2" collapse="1"/>
    </p:sldLst>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52" d="100"/>
          <a:sy n="52" d="100"/>
        </p:scale>
        <p:origin x="-768" y="-84"/>
      </p:cViewPr>
      <p:guideLst>
        <p:guide orient="horz" pos="311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_rels/viewProps.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6130" name="Rectangle 1026"/>
          <p:cNvSpPr>
            <a:spLocks noGrp="1" noChangeArrowheads="1"/>
          </p:cNvSpPr>
          <p:nvPr>
            <p:ph type="hdr" sz="quarter"/>
          </p:nvPr>
        </p:nvSpPr>
        <p:spPr bwMode="auto">
          <a:xfrm>
            <a:off x="0" y="0"/>
            <a:ext cx="2971800" cy="4937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ea typeface="+mn-ea"/>
                <a:cs typeface="+mn-cs"/>
              </a:defRPr>
            </a:lvl1pPr>
          </a:lstStyle>
          <a:p>
            <a:pPr>
              <a:defRPr/>
            </a:pPr>
            <a:endParaRPr lang="de-DE" dirty="0"/>
          </a:p>
        </p:txBody>
      </p:sp>
      <p:sp>
        <p:nvSpPr>
          <p:cNvPr id="176131" name="Rectangle 1027"/>
          <p:cNvSpPr>
            <a:spLocks noGrp="1" noChangeArrowheads="1"/>
          </p:cNvSpPr>
          <p:nvPr>
            <p:ph type="dt" sz="quarter" idx="1"/>
          </p:nvPr>
        </p:nvSpPr>
        <p:spPr bwMode="auto">
          <a:xfrm>
            <a:off x="3886200" y="0"/>
            <a:ext cx="2971800" cy="4937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ea typeface="+mn-ea"/>
                <a:cs typeface="+mn-cs"/>
              </a:defRPr>
            </a:lvl1pPr>
          </a:lstStyle>
          <a:p>
            <a:pPr>
              <a:defRPr/>
            </a:pPr>
            <a:endParaRPr lang="de-DE" dirty="0"/>
          </a:p>
        </p:txBody>
      </p:sp>
      <p:sp>
        <p:nvSpPr>
          <p:cNvPr id="176132" name="Rectangle 1028"/>
          <p:cNvSpPr>
            <a:spLocks noGrp="1" noChangeArrowheads="1"/>
          </p:cNvSpPr>
          <p:nvPr>
            <p:ph type="ftr" sz="quarter" idx="2"/>
          </p:nvPr>
        </p:nvSpPr>
        <p:spPr bwMode="auto">
          <a:xfrm>
            <a:off x="0" y="9380538"/>
            <a:ext cx="2971800"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ea typeface="+mn-ea"/>
                <a:cs typeface="+mn-cs"/>
              </a:defRPr>
            </a:lvl1pPr>
          </a:lstStyle>
          <a:p>
            <a:pPr>
              <a:defRPr/>
            </a:pPr>
            <a:endParaRPr lang="de-DE" dirty="0"/>
          </a:p>
        </p:txBody>
      </p:sp>
      <p:sp>
        <p:nvSpPr>
          <p:cNvPr id="176133" name="Rectangle 1029"/>
          <p:cNvSpPr>
            <a:spLocks noGrp="1" noChangeArrowheads="1"/>
          </p:cNvSpPr>
          <p:nvPr>
            <p:ph type="sldNum" sz="quarter" idx="3"/>
          </p:nvPr>
        </p:nvSpPr>
        <p:spPr bwMode="auto">
          <a:xfrm>
            <a:off x="3886200" y="9380538"/>
            <a:ext cx="2971800"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cs typeface="+mn-cs"/>
              </a:defRPr>
            </a:lvl1pPr>
          </a:lstStyle>
          <a:p>
            <a:pPr>
              <a:defRPr/>
            </a:pPr>
            <a:fld id="{5405C999-6C8C-1845-B7F5-5DCA82E8A1C5}" type="slidenum">
              <a:rPr lang="de-DE"/>
              <a:pPr>
                <a:defRPr/>
              </a:pPr>
              <a:t>‹#›</a:t>
            </a:fld>
            <a:endParaRPr lang="de-DE" dirty="0"/>
          </a:p>
        </p:txBody>
      </p:sp>
    </p:spTree>
    <p:extLst>
      <p:ext uri="{BB962C8B-B14F-4D97-AF65-F5344CB8AC3E}">
        <p14:creationId xmlns:p14="http://schemas.microsoft.com/office/powerpoint/2010/main" val="42440790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7154" name="Rectangle 2"/>
          <p:cNvSpPr>
            <a:spLocks noGrp="1" noChangeArrowheads="1"/>
          </p:cNvSpPr>
          <p:nvPr>
            <p:ph type="hdr" sz="quarter"/>
          </p:nvPr>
        </p:nvSpPr>
        <p:spPr bwMode="auto">
          <a:xfrm>
            <a:off x="0" y="0"/>
            <a:ext cx="2971800" cy="4937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ea typeface="+mn-ea"/>
                <a:cs typeface="+mn-cs"/>
              </a:defRPr>
            </a:lvl1pPr>
          </a:lstStyle>
          <a:p>
            <a:pPr>
              <a:defRPr/>
            </a:pPr>
            <a:endParaRPr lang="de-DE" dirty="0"/>
          </a:p>
        </p:txBody>
      </p:sp>
      <p:sp>
        <p:nvSpPr>
          <p:cNvPr id="177155" name="Rectangle 3"/>
          <p:cNvSpPr>
            <a:spLocks noGrp="1" noChangeArrowheads="1"/>
          </p:cNvSpPr>
          <p:nvPr>
            <p:ph type="dt" idx="1"/>
          </p:nvPr>
        </p:nvSpPr>
        <p:spPr bwMode="auto">
          <a:xfrm>
            <a:off x="3886200" y="0"/>
            <a:ext cx="2971800" cy="4937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ea typeface="+mn-ea"/>
                <a:cs typeface="+mn-cs"/>
              </a:defRPr>
            </a:lvl1pPr>
          </a:lstStyle>
          <a:p>
            <a:pPr>
              <a:defRPr/>
            </a:pPr>
            <a:endParaRPr lang="de-DE" dirty="0"/>
          </a:p>
        </p:txBody>
      </p:sp>
      <p:sp>
        <p:nvSpPr>
          <p:cNvPr id="23556" name="Rectangle 4"/>
          <p:cNvSpPr>
            <a:spLocks noGrp="1" noRot="1" noChangeAspect="1" noChangeArrowheads="1" noTextEdit="1"/>
          </p:cNvSpPr>
          <p:nvPr>
            <p:ph type="sldImg" idx="2"/>
          </p:nvPr>
        </p:nvSpPr>
        <p:spPr bwMode="auto">
          <a:xfrm>
            <a:off x="960438" y="741363"/>
            <a:ext cx="4937125" cy="3702050"/>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77157" name="Rectangle 5"/>
          <p:cNvSpPr>
            <a:spLocks noGrp="1" noChangeArrowheads="1"/>
          </p:cNvSpPr>
          <p:nvPr>
            <p:ph type="body" sz="quarter" idx="3"/>
          </p:nvPr>
        </p:nvSpPr>
        <p:spPr bwMode="auto">
          <a:xfrm>
            <a:off x="914401" y="4690269"/>
            <a:ext cx="5029200" cy="44434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a:t>Klicken Sie, um die Formate des Vorlagentextes zu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177158" name="Rectangle 6"/>
          <p:cNvSpPr>
            <a:spLocks noGrp="1" noChangeArrowheads="1"/>
          </p:cNvSpPr>
          <p:nvPr>
            <p:ph type="ftr" sz="quarter" idx="4"/>
          </p:nvPr>
        </p:nvSpPr>
        <p:spPr bwMode="auto">
          <a:xfrm>
            <a:off x="0" y="9380538"/>
            <a:ext cx="2971800"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ea typeface="+mn-ea"/>
                <a:cs typeface="+mn-cs"/>
              </a:defRPr>
            </a:lvl1pPr>
          </a:lstStyle>
          <a:p>
            <a:pPr>
              <a:defRPr/>
            </a:pPr>
            <a:endParaRPr lang="de-DE" dirty="0"/>
          </a:p>
        </p:txBody>
      </p:sp>
      <p:sp>
        <p:nvSpPr>
          <p:cNvPr id="177159" name="Rectangle 7"/>
          <p:cNvSpPr>
            <a:spLocks noGrp="1" noChangeArrowheads="1"/>
          </p:cNvSpPr>
          <p:nvPr>
            <p:ph type="sldNum" sz="quarter" idx="5"/>
          </p:nvPr>
        </p:nvSpPr>
        <p:spPr bwMode="auto">
          <a:xfrm>
            <a:off x="3886200" y="9380538"/>
            <a:ext cx="2971800"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cs typeface="+mn-cs"/>
              </a:defRPr>
            </a:lvl1pPr>
          </a:lstStyle>
          <a:p>
            <a:pPr>
              <a:defRPr/>
            </a:pPr>
            <a:fld id="{DD45AB01-E1B2-554F-9C24-EE700E4A0F90}" type="slidenum">
              <a:rPr lang="de-DE"/>
              <a:pPr>
                <a:defRPr/>
              </a:pPr>
              <a:t>‹#›</a:t>
            </a:fld>
            <a:endParaRPr lang="de-DE" dirty="0"/>
          </a:p>
        </p:txBody>
      </p:sp>
    </p:spTree>
    <p:extLst>
      <p:ext uri="{BB962C8B-B14F-4D97-AF65-F5344CB8AC3E}">
        <p14:creationId xmlns:p14="http://schemas.microsoft.com/office/powerpoint/2010/main" val="98995367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fld id="{8562F2FB-AC9E-D746-A035-FE7E6A42803C}" type="slidenum">
              <a:rPr lang="de-DE" sz="1200" b="0"/>
              <a:pPr eaLnBrk="1" hangingPunct="1"/>
              <a:t>1</a:t>
            </a:fld>
            <a:endParaRPr lang="de-DE" sz="1200" b="0" dirty="0"/>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fld id="{5CF9C556-DF2A-9641-9BA1-ACA117F28BD1}" type="slidenum">
              <a:rPr lang="de-DE" sz="1200" b="0"/>
              <a:pPr eaLnBrk="1" hangingPunct="1"/>
              <a:t>25</a:t>
            </a:fld>
            <a:endParaRPr lang="de-DE" sz="1200" b="0" dirty="0"/>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de-DE"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fld id="{BE0C77F0-E34E-C946-9136-E54CD4504712}" type="slidenum">
              <a:rPr lang="de-DE" sz="1200" b="0"/>
              <a:pPr eaLnBrk="1" hangingPunct="1"/>
              <a:t>2</a:t>
            </a:fld>
            <a:endParaRPr lang="de-DE" sz="1200" b="0" dirty="0"/>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de-DE"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Folienbildplatzhalter 1"/>
          <p:cNvSpPr>
            <a:spLocks noGrp="1" noRot="1" noChangeAspect="1"/>
          </p:cNvSpPr>
          <p:nvPr>
            <p:ph type="sldImg"/>
          </p:nvPr>
        </p:nvSpPr>
        <p:spPr>
          <a:ln/>
        </p:spPr>
      </p:sp>
      <p:sp>
        <p:nvSpPr>
          <p:cNvPr id="82946" name="Notizenplatzhalt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de-DE" dirty="0"/>
              <a:t>Religion! </a:t>
            </a:r>
          </a:p>
        </p:txBody>
      </p:sp>
      <p:sp>
        <p:nvSpPr>
          <p:cNvPr id="4" name="Foliennummernplatzhalter 3"/>
          <p:cNvSpPr>
            <a:spLocks noGrp="1"/>
          </p:cNvSpPr>
          <p:nvPr>
            <p:ph type="sldNum" sz="quarter" idx="5"/>
          </p:nvPr>
        </p:nvSpPr>
        <p:spPr/>
        <p:txBody>
          <a:bodyPr/>
          <a:lstStyle/>
          <a:p>
            <a:pPr>
              <a:defRPr/>
            </a:pPr>
            <a:fld id="{BBB8C576-342B-E04B-9C69-52F8B8D72EC2}" type="slidenum">
              <a:rPr lang="de-DE" smtClean="0"/>
              <a:pPr>
                <a:defRPr/>
              </a:pPr>
              <a:t>4</a:t>
            </a:fld>
            <a:endParaRPr lang="de-DE"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Folienbildplatzhalter 1"/>
          <p:cNvSpPr>
            <a:spLocks noGrp="1" noRot="1" noChangeAspect="1"/>
          </p:cNvSpPr>
          <p:nvPr>
            <p:ph type="sldImg"/>
          </p:nvPr>
        </p:nvSpPr>
        <p:spPr>
          <a:ln/>
        </p:spPr>
      </p:sp>
      <p:sp>
        <p:nvSpPr>
          <p:cNvPr id="80898" name="Notizenplatzhalt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de-DE" dirty="0"/>
              <a:t>48 Kurse insgesamt</a:t>
            </a:r>
          </a:p>
        </p:txBody>
      </p:sp>
      <p:sp>
        <p:nvSpPr>
          <p:cNvPr id="4" name="Foliennummernplatzhalter 3"/>
          <p:cNvSpPr>
            <a:spLocks noGrp="1"/>
          </p:cNvSpPr>
          <p:nvPr>
            <p:ph type="sldNum" sz="quarter" idx="5"/>
          </p:nvPr>
        </p:nvSpPr>
        <p:spPr/>
        <p:txBody>
          <a:bodyPr/>
          <a:lstStyle/>
          <a:p>
            <a:pPr>
              <a:defRPr/>
            </a:pPr>
            <a:fld id="{5E40143B-2B5D-F648-B220-F81B745D274B}" type="slidenum">
              <a:rPr lang="de-DE" smtClean="0"/>
              <a:pPr>
                <a:defRPr/>
              </a:pPr>
              <a:t>8</a:t>
            </a:fld>
            <a:endParaRPr lang="de-DE"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pPr>
              <a:defRPr/>
            </a:pPr>
            <a:fld id="{DD45AB01-E1B2-554F-9C24-EE700E4A0F90}" type="slidenum">
              <a:rPr lang="de-DE" smtClean="0"/>
              <a:pPr>
                <a:defRPr/>
              </a:pPr>
              <a:t>9</a:t>
            </a:fld>
            <a:endParaRPr lang="de-DE" dirty="0"/>
          </a:p>
        </p:txBody>
      </p:sp>
    </p:spTree>
    <p:extLst>
      <p:ext uri="{BB962C8B-B14F-4D97-AF65-F5344CB8AC3E}">
        <p14:creationId xmlns:p14="http://schemas.microsoft.com/office/powerpoint/2010/main" val="38059793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soweit noch nicht im Rahmen der Abiturfächer eingebracht</a:t>
            </a:r>
          </a:p>
        </p:txBody>
      </p:sp>
      <p:sp>
        <p:nvSpPr>
          <p:cNvPr id="4" name="Foliennummernplatzhalter 3"/>
          <p:cNvSpPr>
            <a:spLocks noGrp="1"/>
          </p:cNvSpPr>
          <p:nvPr>
            <p:ph type="sldNum" sz="quarter" idx="10"/>
          </p:nvPr>
        </p:nvSpPr>
        <p:spPr/>
        <p:txBody>
          <a:bodyPr/>
          <a:lstStyle/>
          <a:p>
            <a:pPr>
              <a:defRPr/>
            </a:pPr>
            <a:fld id="{DD45AB01-E1B2-554F-9C24-EE700E4A0F90}" type="slidenum">
              <a:rPr lang="de-DE" smtClean="0"/>
              <a:pPr>
                <a:defRPr/>
              </a:pPr>
              <a:t>10</a:t>
            </a:fld>
            <a:endParaRPr lang="de-DE" dirty="0"/>
          </a:p>
        </p:txBody>
      </p:sp>
    </p:spTree>
    <p:extLst>
      <p:ext uri="{BB962C8B-B14F-4D97-AF65-F5344CB8AC3E}">
        <p14:creationId xmlns:p14="http://schemas.microsoft.com/office/powerpoint/2010/main" val="8253207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Folienbildplatzhalter 1"/>
          <p:cNvSpPr>
            <a:spLocks noGrp="1" noRot="1" noChangeAspect="1"/>
          </p:cNvSpPr>
          <p:nvPr>
            <p:ph type="sldImg"/>
          </p:nvPr>
        </p:nvSpPr>
        <p:spPr>
          <a:ln/>
        </p:spPr>
      </p:sp>
      <p:sp>
        <p:nvSpPr>
          <p:cNvPr id="81922" name="Notizenplatzhalt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de-DE" dirty="0"/>
              <a:t>Zulassung nach 3. Quartal</a:t>
            </a:r>
          </a:p>
        </p:txBody>
      </p:sp>
      <p:sp>
        <p:nvSpPr>
          <p:cNvPr id="4" name="Foliennummernplatzhalter 3"/>
          <p:cNvSpPr>
            <a:spLocks noGrp="1"/>
          </p:cNvSpPr>
          <p:nvPr>
            <p:ph type="sldNum" sz="quarter" idx="5"/>
          </p:nvPr>
        </p:nvSpPr>
        <p:spPr/>
        <p:txBody>
          <a:bodyPr/>
          <a:lstStyle/>
          <a:p>
            <a:pPr>
              <a:defRPr/>
            </a:pPr>
            <a:fld id="{2E8EDE3B-DA10-5146-949E-FBAEE87CD0D1}" type="slidenum">
              <a:rPr lang="de-DE" smtClean="0"/>
              <a:pPr>
                <a:defRPr/>
              </a:pPr>
              <a:t>15</a:t>
            </a:fld>
            <a:endParaRPr lang="de-DE"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pPr>
              <a:defRPr/>
            </a:pPr>
            <a:fld id="{DD45AB01-E1B2-554F-9C24-EE700E4A0F90}" type="slidenum">
              <a:rPr lang="de-DE" smtClean="0"/>
              <a:pPr>
                <a:defRPr/>
              </a:pPr>
              <a:t>18</a:t>
            </a:fld>
            <a:endParaRPr lang="de-DE" dirty="0"/>
          </a:p>
        </p:txBody>
      </p:sp>
    </p:spTree>
    <p:extLst>
      <p:ext uri="{BB962C8B-B14F-4D97-AF65-F5344CB8AC3E}">
        <p14:creationId xmlns:p14="http://schemas.microsoft.com/office/powerpoint/2010/main" val="19379169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DD45AB01-E1B2-554F-9C24-EE700E4A0F90}" type="slidenum">
              <a:rPr lang="de-DE" smtClean="0"/>
              <a:pPr>
                <a:defRPr/>
              </a:pPr>
              <a:t>23</a:t>
            </a:fld>
            <a:endParaRPr lang="de-DE" dirty="0"/>
          </a:p>
        </p:txBody>
      </p:sp>
    </p:spTree>
    <p:extLst>
      <p:ext uri="{BB962C8B-B14F-4D97-AF65-F5344CB8AC3E}">
        <p14:creationId xmlns:p14="http://schemas.microsoft.com/office/powerpoint/2010/main" val="7893165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Rectangle 6"/>
          <p:cNvSpPr/>
          <p:nvPr/>
        </p:nvSpPr>
        <p:spPr>
          <a:xfrm>
            <a:off x="282575" y="228600"/>
            <a:ext cx="4235450" cy="41878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5" name="Rectangle 7"/>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6" name="Rectangle 9"/>
          <p:cNvSpPr/>
          <p:nvPr/>
        </p:nvSpPr>
        <p:spPr>
          <a:xfrm>
            <a:off x="4624388" y="2378075"/>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7" name="TextBox 14"/>
          <p:cNvSpPr txBox="1">
            <a:spLocks noChangeArrowheads="1"/>
          </p:cNvSpPr>
          <p:nvPr/>
        </p:nvSpPr>
        <p:spPr bwMode="auto">
          <a:xfrm>
            <a:off x="425450" y="174625"/>
            <a:ext cx="412750" cy="8318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defRPr/>
            </a:pPr>
            <a:r>
              <a:rPr lang="de-DE" sz="5400" dirty="0">
                <a:solidFill>
                  <a:srgbClr val="A1C4E3"/>
                </a:solidFill>
              </a:rPr>
              <a:t>+</a:t>
            </a:r>
          </a:p>
        </p:txBody>
      </p:sp>
      <p:sp>
        <p:nvSpPr>
          <p:cNvPr id="8" name="Rectangle 10"/>
          <p:cNvSpPr/>
          <p:nvPr/>
        </p:nvSpPr>
        <p:spPr>
          <a:xfrm>
            <a:off x="4624388" y="228600"/>
            <a:ext cx="2057400" cy="203835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9" name="Rectangle 11"/>
          <p:cNvSpPr/>
          <p:nvPr/>
        </p:nvSpPr>
        <p:spPr>
          <a:xfrm>
            <a:off x="6802438" y="2378075"/>
            <a:ext cx="2057400" cy="20383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pic>
        <p:nvPicPr>
          <p:cNvPr id="10" name="Picture 21"/>
          <p:cNvPicPr>
            <a:picLocks noChangeAspect="1" noChangeArrowheads="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323850" y="4797425"/>
            <a:ext cx="3692525" cy="1041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de-DE"/>
              <a:t>Mastertitelformat bearbeiten</a:t>
            </a:r>
            <a:endParaRPr dirty="0"/>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a:t>Master-Untertitelformat bearbeiten</a:t>
            </a:r>
            <a:endParaRPr dirty="0"/>
          </a:p>
        </p:txBody>
      </p:sp>
      <p:sp>
        <p:nvSpPr>
          <p:cNvPr id="11" name="Date Placeholder 3"/>
          <p:cNvSpPr>
            <a:spLocks noGrp="1"/>
          </p:cNvSpPr>
          <p:nvPr>
            <p:ph type="dt" sz="half" idx="10"/>
          </p:nvPr>
        </p:nvSpPr>
        <p:spPr>
          <a:xfrm>
            <a:off x="4800600" y="6426200"/>
            <a:ext cx="1231900" cy="365125"/>
          </a:xfrm>
        </p:spPr>
        <p:txBody>
          <a:bodyPr/>
          <a:lstStyle>
            <a:lvl1pPr algn="l">
              <a:defRPr/>
            </a:lvl1pPr>
          </a:lstStyle>
          <a:p>
            <a:pPr>
              <a:defRPr/>
            </a:pPr>
            <a:r>
              <a:rPr lang="de-DE"/>
              <a:t>Nording August 2022</a:t>
            </a:r>
            <a:endParaRPr lang="en-US" dirty="0"/>
          </a:p>
        </p:txBody>
      </p:sp>
      <p:sp>
        <p:nvSpPr>
          <p:cNvPr id="12" name="Footer Placeholder 4"/>
          <p:cNvSpPr>
            <a:spLocks noGrp="1"/>
          </p:cNvSpPr>
          <p:nvPr>
            <p:ph type="ftr" sz="quarter" idx="11"/>
          </p:nvPr>
        </p:nvSpPr>
        <p:spPr>
          <a:xfrm>
            <a:off x="6311900" y="6426200"/>
            <a:ext cx="2616200" cy="365125"/>
          </a:xfrm>
        </p:spPr>
        <p:txBody>
          <a:bodyPr/>
          <a:lstStyle>
            <a:lvl1pPr algn="r">
              <a:defRPr/>
            </a:lvl1pPr>
          </a:lstStyle>
          <a:p>
            <a:pPr>
              <a:defRPr/>
            </a:pPr>
            <a:r>
              <a:rPr lang="en-US"/>
              <a:t>Kalf 2020</a:t>
            </a:r>
            <a:endParaRPr lang="en-US" dirty="0"/>
          </a:p>
        </p:txBody>
      </p:sp>
    </p:spTree>
    <p:extLst>
      <p:ext uri="{BB962C8B-B14F-4D97-AF65-F5344CB8AC3E}">
        <p14:creationId xmlns:p14="http://schemas.microsoft.com/office/powerpoint/2010/main" val="1097190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Inhalte">
    <p:spTree>
      <p:nvGrpSpPr>
        <p:cNvPr id="1" name=""/>
        <p:cNvGrpSpPr/>
        <p:nvPr/>
      </p:nvGrpSpPr>
      <p:grpSpPr>
        <a:xfrm>
          <a:off x="0" y="0"/>
          <a:ext cx="0" cy="0"/>
          <a:chOff x="0" y="0"/>
          <a:chExt cx="0" cy="0"/>
        </a:xfrm>
      </p:grpSpPr>
      <p:sp>
        <p:nvSpPr>
          <p:cNvPr id="7" name="TextBox 9"/>
          <p:cNvSpPr txBox="1">
            <a:spLocks noChangeArrowheads="1"/>
          </p:cNvSpPr>
          <p:nvPr/>
        </p:nvSpPr>
        <p:spPr bwMode="auto">
          <a:xfrm>
            <a:off x="223838" y="228600"/>
            <a:ext cx="260350" cy="5540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defRPr/>
            </a:pPr>
            <a:r>
              <a:rPr lang="de-DE" sz="3600" dirty="0">
                <a:solidFill>
                  <a:srgbClr val="A1C4E3"/>
                </a:solidFill>
              </a:rPr>
              <a:t>+</a:t>
            </a:r>
          </a:p>
        </p:txBody>
      </p:sp>
      <p:sp>
        <p:nvSpPr>
          <p:cNvPr id="8" name="Rectangle 10"/>
          <p:cNvSpPr/>
          <p:nvPr userDrawn="1"/>
        </p:nvSpPr>
        <p:spPr>
          <a:xfrm>
            <a:off x="8210550" y="282575"/>
            <a:ext cx="754063"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9" name="Rectangle 11"/>
          <p:cNvSpPr/>
          <p:nvPr userDrawn="1"/>
        </p:nvSpPr>
        <p:spPr>
          <a:xfrm>
            <a:off x="8067675" y="282575"/>
            <a:ext cx="92075"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2" name="Title 1"/>
          <p:cNvSpPr>
            <a:spLocks noGrp="1"/>
          </p:cNvSpPr>
          <p:nvPr>
            <p:ph type="title"/>
          </p:nvPr>
        </p:nvSpPr>
        <p:spPr/>
        <p:txBody>
          <a:bodyPr/>
          <a:lstStyle/>
          <a:p>
            <a:r>
              <a:rPr lang="de-DE"/>
              <a:t>Mastertitelformat bearbeiten</a:t>
            </a:r>
            <a:endParaRPr/>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dirty="0"/>
          </a:p>
        </p:txBody>
      </p:sp>
      <p:sp>
        <p:nvSpPr>
          <p:cNvPr id="10" name="Date Placeholder 4"/>
          <p:cNvSpPr>
            <a:spLocks noGrp="1"/>
          </p:cNvSpPr>
          <p:nvPr>
            <p:ph type="dt" sz="half" idx="19"/>
          </p:nvPr>
        </p:nvSpPr>
        <p:spPr/>
        <p:txBody>
          <a:bodyPr/>
          <a:lstStyle>
            <a:lvl1pPr>
              <a:defRPr/>
            </a:lvl1pPr>
          </a:lstStyle>
          <a:p>
            <a:pPr>
              <a:defRPr/>
            </a:pPr>
            <a:r>
              <a:rPr lang="de-DE"/>
              <a:t>Nording August 2022</a:t>
            </a:r>
            <a:endParaRPr lang="en-US" dirty="0"/>
          </a:p>
        </p:txBody>
      </p:sp>
      <p:sp>
        <p:nvSpPr>
          <p:cNvPr id="11" name="Footer Placeholder 5"/>
          <p:cNvSpPr>
            <a:spLocks noGrp="1"/>
          </p:cNvSpPr>
          <p:nvPr>
            <p:ph type="ftr" sz="quarter" idx="20"/>
          </p:nvPr>
        </p:nvSpPr>
        <p:spPr/>
        <p:txBody>
          <a:bodyPr/>
          <a:lstStyle>
            <a:lvl1pPr algn="r">
              <a:defRPr/>
            </a:lvl1pPr>
          </a:lstStyle>
          <a:p>
            <a:pPr>
              <a:defRPr/>
            </a:pPr>
            <a:r>
              <a:rPr lang="en-US"/>
              <a:t>Kalf 2020</a:t>
            </a:r>
            <a:endParaRPr lang="de-DE" dirty="0"/>
          </a:p>
        </p:txBody>
      </p:sp>
      <p:sp>
        <p:nvSpPr>
          <p:cNvPr id="13" name="Slide Number Placeholder 6"/>
          <p:cNvSpPr>
            <a:spLocks noGrp="1"/>
          </p:cNvSpPr>
          <p:nvPr>
            <p:ph type="sldNum" sz="quarter" idx="21"/>
          </p:nvPr>
        </p:nvSpPr>
        <p:spPr/>
        <p:txBody>
          <a:bodyPr/>
          <a:lstStyle>
            <a:lvl1pPr>
              <a:defRPr/>
            </a:lvl1pPr>
          </a:lstStyle>
          <a:p>
            <a:pPr>
              <a:defRPr/>
            </a:pPr>
            <a:r>
              <a:rPr lang="de-DE" dirty="0"/>
              <a:t>Folie </a:t>
            </a:r>
            <a:fld id="{760F37D7-0704-D445-984A-142F5A389445}" type="slidenum">
              <a:rPr lang="de-DE"/>
              <a:pPr>
                <a:defRPr/>
              </a:pPr>
              <a:t>‹#›</a:t>
            </a:fld>
            <a:endParaRPr lang="de-DE" dirty="0"/>
          </a:p>
        </p:txBody>
      </p:sp>
    </p:spTree>
    <p:extLst>
      <p:ext uri="{BB962C8B-B14F-4D97-AF65-F5344CB8AC3E}">
        <p14:creationId xmlns:p14="http://schemas.microsoft.com/office/powerpoint/2010/main" val="1759357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ur Titel">
    <p:spTree>
      <p:nvGrpSpPr>
        <p:cNvPr id="1" name=""/>
        <p:cNvGrpSpPr/>
        <p:nvPr/>
      </p:nvGrpSpPr>
      <p:grpSpPr>
        <a:xfrm>
          <a:off x="0" y="0"/>
          <a:ext cx="0" cy="0"/>
          <a:chOff x="0" y="0"/>
          <a:chExt cx="0" cy="0"/>
        </a:xfrm>
      </p:grpSpPr>
      <p:sp>
        <p:nvSpPr>
          <p:cNvPr id="3" name="TextBox 7"/>
          <p:cNvSpPr txBox="1">
            <a:spLocks noChangeArrowheads="1"/>
          </p:cNvSpPr>
          <p:nvPr/>
        </p:nvSpPr>
        <p:spPr bwMode="auto">
          <a:xfrm>
            <a:off x="223838" y="228600"/>
            <a:ext cx="260350" cy="5540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defRPr/>
            </a:pPr>
            <a:r>
              <a:rPr lang="de-DE" sz="3600" dirty="0">
                <a:solidFill>
                  <a:srgbClr val="A1C4E3"/>
                </a:solidFill>
              </a:rPr>
              <a:t>+</a:t>
            </a:r>
          </a:p>
        </p:txBody>
      </p:sp>
      <p:sp>
        <p:nvSpPr>
          <p:cNvPr id="4" name="Rectangle 10"/>
          <p:cNvSpPr/>
          <p:nvPr userDrawn="1"/>
        </p:nvSpPr>
        <p:spPr>
          <a:xfrm>
            <a:off x="8210550" y="282575"/>
            <a:ext cx="754063"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5" name="Rectangle 11"/>
          <p:cNvSpPr/>
          <p:nvPr userDrawn="1"/>
        </p:nvSpPr>
        <p:spPr>
          <a:xfrm>
            <a:off x="8067675" y="282575"/>
            <a:ext cx="92075"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2" name="Title 1"/>
          <p:cNvSpPr>
            <a:spLocks noGrp="1"/>
          </p:cNvSpPr>
          <p:nvPr>
            <p:ph type="title"/>
          </p:nvPr>
        </p:nvSpPr>
        <p:spPr/>
        <p:txBody>
          <a:bodyPr/>
          <a:lstStyle/>
          <a:p>
            <a:r>
              <a:rPr lang="de-DE"/>
              <a:t>Mastertitelformat bearbeiten</a:t>
            </a:r>
            <a:endParaRPr/>
          </a:p>
        </p:txBody>
      </p:sp>
      <p:sp>
        <p:nvSpPr>
          <p:cNvPr id="6" name="Date Placeholder 2"/>
          <p:cNvSpPr>
            <a:spLocks noGrp="1"/>
          </p:cNvSpPr>
          <p:nvPr>
            <p:ph type="dt" sz="half" idx="10"/>
          </p:nvPr>
        </p:nvSpPr>
        <p:spPr/>
        <p:txBody>
          <a:bodyPr/>
          <a:lstStyle>
            <a:lvl1pPr>
              <a:defRPr/>
            </a:lvl1pPr>
          </a:lstStyle>
          <a:p>
            <a:pPr>
              <a:defRPr/>
            </a:pPr>
            <a:r>
              <a:rPr lang="de-DE"/>
              <a:t>Nording August 2022</a:t>
            </a:r>
            <a:endParaRPr lang="en-US" dirty="0"/>
          </a:p>
        </p:txBody>
      </p:sp>
      <p:sp>
        <p:nvSpPr>
          <p:cNvPr id="7" name="Footer Placeholder 3"/>
          <p:cNvSpPr>
            <a:spLocks noGrp="1"/>
          </p:cNvSpPr>
          <p:nvPr>
            <p:ph type="ftr" sz="quarter" idx="11"/>
          </p:nvPr>
        </p:nvSpPr>
        <p:spPr/>
        <p:txBody>
          <a:bodyPr/>
          <a:lstStyle>
            <a:lvl1pPr algn="r">
              <a:defRPr/>
            </a:lvl1pPr>
          </a:lstStyle>
          <a:p>
            <a:pPr>
              <a:defRPr/>
            </a:pPr>
            <a:r>
              <a:rPr lang="en-US"/>
              <a:t>Kalf 2020</a:t>
            </a:r>
            <a:endParaRPr lang="de-DE" dirty="0"/>
          </a:p>
        </p:txBody>
      </p:sp>
      <p:sp>
        <p:nvSpPr>
          <p:cNvPr id="8" name="Slide Number Placeholder 6"/>
          <p:cNvSpPr>
            <a:spLocks noGrp="1"/>
          </p:cNvSpPr>
          <p:nvPr>
            <p:ph type="sldNum" sz="quarter" idx="12"/>
          </p:nvPr>
        </p:nvSpPr>
        <p:spPr/>
        <p:txBody>
          <a:bodyPr/>
          <a:lstStyle>
            <a:lvl1pPr>
              <a:defRPr/>
            </a:lvl1pPr>
          </a:lstStyle>
          <a:p>
            <a:pPr>
              <a:defRPr/>
            </a:pPr>
            <a:r>
              <a:rPr lang="de-DE" dirty="0"/>
              <a:t>Folie </a:t>
            </a:r>
            <a:fld id="{EFEB1969-1103-5941-BF47-ADD20FBDA41C}" type="slidenum">
              <a:rPr lang="de-DE"/>
              <a:pPr>
                <a:defRPr/>
              </a:pPr>
              <a:t>‹#›</a:t>
            </a:fld>
            <a:endParaRPr lang="de-DE" dirty="0"/>
          </a:p>
        </p:txBody>
      </p:sp>
    </p:spTree>
    <p:extLst>
      <p:ext uri="{BB962C8B-B14F-4D97-AF65-F5344CB8AC3E}">
        <p14:creationId xmlns:p14="http://schemas.microsoft.com/office/powerpoint/2010/main" val="35217716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Leer">
    <p:spTree>
      <p:nvGrpSpPr>
        <p:cNvPr id="1" name=""/>
        <p:cNvGrpSpPr/>
        <p:nvPr/>
      </p:nvGrpSpPr>
      <p:grpSpPr>
        <a:xfrm>
          <a:off x="0" y="0"/>
          <a:ext cx="0" cy="0"/>
          <a:chOff x="0" y="0"/>
          <a:chExt cx="0" cy="0"/>
        </a:xfrm>
      </p:grpSpPr>
      <p:sp>
        <p:nvSpPr>
          <p:cNvPr id="2" name="Rectangle 10"/>
          <p:cNvSpPr/>
          <p:nvPr userDrawn="1"/>
        </p:nvSpPr>
        <p:spPr>
          <a:xfrm>
            <a:off x="8210550" y="282575"/>
            <a:ext cx="754063" cy="10588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3" name="Rectangle 11"/>
          <p:cNvSpPr/>
          <p:nvPr userDrawn="1"/>
        </p:nvSpPr>
        <p:spPr>
          <a:xfrm>
            <a:off x="8067675" y="282575"/>
            <a:ext cx="92075" cy="105886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4" name="TextBox 7"/>
          <p:cNvSpPr txBox="1">
            <a:spLocks noChangeArrowheads="1"/>
          </p:cNvSpPr>
          <p:nvPr userDrawn="1"/>
        </p:nvSpPr>
        <p:spPr bwMode="auto">
          <a:xfrm>
            <a:off x="223838" y="228600"/>
            <a:ext cx="260350" cy="5540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defRPr/>
            </a:pPr>
            <a:r>
              <a:rPr lang="de-DE" sz="3600" dirty="0">
                <a:solidFill>
                  <a:srgbClr val="A1C4E3"/>
                </a:solidFill>
              </a:rPr>
              <a:t>+</a:t>
            </a:r>
          </a:p>
        </p:txBody>
      </p:sp>
      <p:sp>
        <p:nvSpPr>
          <p:cNvPr id="5" name="Date Placeholder 1"/>
          <p:cNvSpPr>
            <a:spLocks noGrp="1"/>
          </p:cNvSpPr>
          <p:nvPr>
            <p:ph type="dt" sz="half" idx="10"/>
          </p:nvPr>
        </p:nvSpPr>
        <p:spPr/>
        <p:txBody>
          <a:bodyPr/>
          <a:lstStyle>
            <a:lvl1pPr>
              <a:defRPr/>
            </a:lvl1pPr>
          </a:lstStyle>
          <a:p>
            <a:pPr>
              <a:defRPr/>
            </a:pPr>
            <a:r>
              <a:rPr lang="de-DE"/>
              <a:t>Nording August 2022</a:t>
            </a:r>
            <a:endParaRPr lang="en-US" dirty="0"/>
          </a:p>
        </p:txBody>
      </p:sp>
      <p:sp>
        <p:nvSpPr>
          <p:cNvPr id="6" name="Footer Placeholder 2"/>
          <p:cNvSpPr>
            <a:spLocks noGrp="1"/>
          </p:cNvSpPr>
          <p:nvPr>
            <p:ph type="ftr" sz="quarter" idx="11"/>
          </p:nvPr>
        </p:nvSpPr>
        <p:spPr/>
        <p:txBody>
          <a:bodyPr/>
          <a:lstStyle>
            <a:lvl1pPr algn="r">
              <a:defRPr/>
            </a:lvl1pPr>
          </a:lstStyle>
          <a:p>
            <a:pPr>
              <a:defRPr/>
            </a:pPr>
            <a:r>
              <a:rPr lang="en-US"/>
              <a:t>Kalf 2020</a:t>
            </a:r>
            <a:endParaRPr lang="de-DE" dirty="0"/>
          </a:p>
        </p:txBody>
      </p:sp>
      <p:sp>
        <p:nvSpPr>
          <p:cNvPr id="7" name="Slide Number Placeholder 6"/>
          <p:cNvSpPr>
            <a:spLocks noGrp="1"/>
          </p:cNvSpPr>
          <p:nvPr>
            <p:ph type="sldNum" sz="quarter" idx="12"/>
          </p:nvPr>
        </p:nvSpPr>
        <p:spPr/>
        <p:txBody>
          <a:bodyPr/>
          <a:lstStyle>
            <a:lvl1pPr>
              <a:defRPr/>
            </a:lvl1pPr>
          </a:lstStyle>
          <a:p>
            <a:pPr>
              <a:defRPr/>
            </a:pPr>
            <a:r>
              <a:rPr lang="de-DE" dirty="0"/>
              <a:t>Folie </a:t>
            </a:r>
            <a:fld id="{5FA2812D-92D8-D140-81D6-63A75C766CD3}" type="slidenum">
              <a:rPr lang="de-DE"/>
              <a:pPr>
                <a:defRPr/>
              </a:pPr>
              <a:t>‹#›</a:t>
            </a:fld>
            <a:endParaRPr lang="de-DE" dirty="0"/>
          </a:p>
        </p:txBody>
      </p:sp>
    </p:spTree>
    <p:extLst>
      <p:ext uri="{BB962C8B-B14F-4D97-AF65-F5344CB8AC3E}">
        <p14:creationId xmlns:p14="http://schemas.microsoft.com/office/powerpoint/2010/main" val="18148704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Leer">
    <p:spTree>
      <p:nvGrpSpPr>
        <p:cNvPr id="1" name=""/>
        <p:cNvGrpSpPr/>
        <p:nvPr/>
      </p:nvGrpSpPr>
      <p:grpSpPr>
        <a:xfrm>
          <a:off x="0" y="0"/>
          <a:ext cx="0" cy="0"/>
          <a:chOff x="0" y="0"/>
          <a:chExt cx="0" cy="0"/>
        </a:xfrm>
      </p:grpSpPr>
      <p:sp>
        <p:nvSpPr>
          <p:cNvPr id="3" name="Rectangle 10"/>
          <p:cNvSpPr/>
          <p:nvPr userDrawn="1"/>
        </p:nvSpPr>
        <p:spPr>
          <a:xfrm>
            <a:off x="8210550" y="282575"/>
            <a:ext cx="754063" cy="10588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4" name="Rectangle 11"/>
          <p:cNvSpPr/>
          <p:nvPr userDrawn="1"/>
        </p:nvSpPr>
        <p:spPr>
          <a:xfrm>
            <a:off x="8067675" y="282575"/>
            <a:ext cx="92075" cy="105886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5" name="TextBox 7"/>
          <p:cNvSpPr txBox="1">
            <a:spLocks noChangeArrowheads="1"/>
          </p:cNvSpPr>
          <p:nvPr userDrawn="1"/>
        </p:nvSpPr>
        <p:spPr bwMode="auto">
          <a:xfrm>
            <a:off x="223838" y="228600"/>
            <a:ext cx="260350" cy="5540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defRPr/>
            </a:pPr>
            <a:r>
              <a:rPr lang="de-DE" sz="3600" dirty="0">
                <a:solidFill>
                  <a:srgbClr val="A1C4E3"/>
                </a:solidFill>
              </a:rPr>
              <a:t>+</a:t>
            </a:r>
          </a:p>
        </p:txBody>
      </p:sp>
      <p:sp>
        <p:nvSpPr>
          <p:cNvPr id="2" name="Titel 1"/>
          <p:cNvSpPr>
            <a:spLocks noGrp="1"/>
          </p:cNvSpPr>
          <p:nvPr>
            <p:ph type="title"/>
          </p:nvPr>
        </p:nvSpPr>
        <p:spPr>
          <a:xfrm>
            <a:off x="467544" y="404664"/>
            <a:ext cx="7556500" cy="856580"/>
          </a:xfrm>
        </p:spPr>
        <p:txBody>
          <a:bodyPr/>
          <a:lstStyle/>
          <a:p>
            <a:r>
              <a:rPr lang="de-DE"/>
              <a:t>Mastertitelformat bearbeiten</a:t>
            </a:r>
          </a:p>
        </p:txBody>
      </p:sp>
      <p:sp>
        <p:nvSpPr>
          <p:cNvPr id="6" name="Date Placeholder 1"/>
          <p:cNvSpPr>
            <a:spLocks noGrp="1"/>
          </p:cNvSpPr>
          <p:nvPr>
            <p:ph type="dt" sz="half" idx="10"/>
          </p:nvPr>
        </p:nvSpPr>
        <p:spPr/>
        <p:txBody>
          <a:bodyPr/>
          <a:lstStyle>
            <a:lvl1pPr>
              <a:defRPr/>
            </a:lvl1pPr>
          </a:lstStyle>
          <a:p>
            <a:pPr>
              <a:defRPr/>
            </a:pPr>
            <a:r>
              <a:rPr lang="de-DE"/>
              <a:t>Nording August 2022</a:t>
            </a:r>
            <a:endParaRPr lang="en-US" dirty="0"/>
          </a:p>
        </p:txBody>
      </p:sp>
      <p:sp>
        <p:nvSpPr>
          <p:cNvPr id="7" name="Footer Placeholder 2"/>
          <p:cNvSpPr>
            <a:spLocks noGrp="1"/>
          </p:cNvSpPr>
          <p:nvPr>
            <p:ph type="ftr" sz="quarter" idx="11"/>
          </p:nvPr>
        </p:nvSpPr>
        <p:spPr/>
        <p:txBody>
          <a:bodyPr/>
          <a:lstStyle>
            <a:lvl1pPr algn="r">
              <a:defRPr/>
            </a:lvl1pPr>
          </a:lstStyle>
          <a:p>
            <a:pPr>
              <a:defRPr/>
            </a:pPr>
            <a:r>
              <a:rPr lang="en-US"/>
              <a:t>Kalf 2020</a:t>
            </a:r>
            <a:endParaRPr lang="de-DE" dirty="0"/>
          </a:p>
        </p:txBody>
      </p:sp>
      <p:sp>
        <p:nvSpPr>
          <p:cNvPr id="8" name="Slide Number Placeholder 6"/>
          <p:cNvSpPr>
            <a:spLocks noGrp="1"/>
          </p:cNvSpPr>
          <p:nvPr>
            <p:ph type="sldNum" sz="quarter" idx="12"/>
          </p:nvPr>
        </p:nvSpPr>
        <p:spPr/>
        <p:txBody>
          <a:bodyPr/>
          <a:lstStyle>
            <a:lvl1pPr>
              <a:defRPr/>
            </a:lvl1pPr>
          </a:lstStyle>
          <a:p>
            <a:pPr>
              <a:defRPr/>
            </a:pPr>
            <a:r>
              <a:rPr lang="de-DE" dirty="0"/>
              <a:t>Folie </a:t>
            </a:r>
            <a:fld id="{2D241239-997A-3141-979F-469630B759BA}" type="slidenum">
              <a:rPr lang="de-DE"/>
              <a:pPr>
                <a:defRPr/>
              </a:pPr>
              <a:t>‹#›</a:t>
            </a:fld>
            <a:endParaRPr lang="de-DE" dirty="0"/>
          </a:p>
        </p:txBody>
      </p:sp>
    </p:spTree>
    <p:extLst>
      <p:ext uri="{BB962C8B-B14F-4D97-AF65-F5344CB8AC3E}">
        <p14:creationId xmlns:p14="http://schemas.microsoft.com/office/powerpoint/2010/main" val="29119955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5" name="Rectangle 7"/>
          <p:cNvSpPr/>
          <p:nvPr/>
        </p:nvSpPr>
        <p:spPr>
          <a:xfrm>
            <a:off x="250825" y="188913"/>
            <a:ext cx="3451225" cy="597693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6" name="TextBox 8"/>
          <p:cNvSpPr txBox="1">
            <a:spLocks noChangeArrowheads="1"/>
          </p:cNvSpPr>
          <p:nvPr/>
        </p:nvSpPr>
        <p:spPr bwMode="auto">
          <a:xfrm>
            <a:off x="425450" y="174625"/>
            <a:ext cx="412750" cy="8318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defRPr/>
            </a:pPr>
            <a:r>
              <a:rPr lang="de-DE" sz="5400" dirty="0">
                <a:solidFill>
                  <a:srgbClr val="A1C4E3"/>
                </a:solidFill>
              </a:rPr>
              <a:t>+</a:t>
            </a:r>
          </a:p>
        </p:txBody>
      </p:sp>
      <p:sp>
        <p:nvSpPr>
          <p:cNvPr id="2" name="Title 1"/>
          <p:cNvSpPr>
            <a:spLocks noGrp="1"/>
          </p:cNvSpPr>
          <p:nvPr>
            <p:ph type="title"/>
          </p:nvPr>
        </p:nvSpPr>
        <p:spPr>
          <a:xfrm>
            <a:off x="395536" y="2204864"/>
            <a:ext cx="3255264" cy="1162050"/>
          </a:xfrm>
        </p:spPr>
        <p:txBody>
          <a:bodyPr anchor="b">
            <a:normAutofit/>
          </a:bodyPr>
          <a:lstStyle>
            <a:lvl1pPr algn="l">
              <a:defRPr sz="2600" b="0">
                <a:solidFill>
                  <a:schemeClr val="bg1"/>
                </a:solidFill>
              </a:defRPr>
            </a:lvl1pPr>
          </a:lstStyle>
          <a:p>
            <a:r>
              <a:rPr lang="de-DE"/>
              <a:t>Mastertitelformat bearbeiten</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dirty="0"/>
          </a:p>
        </p:txBody>
      </p:sp>
      <p:sp>
        <p:nvSpPr>
          <p:cNvPr id="4" name="Text Placeholder 3"/>
          <p:cNvSpPr>
            <a:spLocks noGrp="1"/>
          </p:cNvSpPr>
          <p:nvPr>
            <p:ph type="body" sz="half" idx="2"/>
          </p:nvPr>
        </p:nvSpPr>
        <p:spPr>
          <a:xfrm>
            <a:off x="381093" y="3733801"/>
            <a:ext cx="3255264" cy="2287488"/>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dirty="0"/>
              <a:t>Mastertextformat bearbeiten</a:t>
            </a:r>
          </a:p>
        </p:txBody>
      </p:sp>
      <p:sp>
        <p:nvSpPr>
          <p:cNvPr id="7" name="Date Placeholder 4"/>
          <p:cNvSpPr>
            <a:spLocks noGrp="1"/>
          </p:cNvSpPr>
          <p:nvPr>
            <p:ph type="dt" sz="half" idx="10"/>
          </p:nvPr>
        </p:nvSpPr>
        <p:spPr>
          <a:xfrm>
            <a:off x="7391400" y="6423025"/>
            <a:ext cx="1536700" cy="365125"/>
          </a:xfrm>
        </p:spPr>
        <p:txBody>
          <a:bodyPr/>
          <a:lstStyle>
            <a:lvl1pPr>
              <a:defRPr/>
            </a:lvl1pPr>
          </a:lstStyle>
          <a:p>
            <a:pPr>
              <a:defRPr/>
            </a:pPr>
            <a:r>
              <a:rPr lang="de-DE"/>
              <a:t>Nording August 2022</a:t>
            </a:r>
            <a:endParaRPr lang="en-US" dirty="0"/>
          </a:p>
        </p:txBody>
      </p:sp>
      <p:sp>
        <p:nvSpPr>
          <p:cNvPr id="8" name="Footer Placeholder 5"/>
          <p:cNvSpPr>
            <a:spLocks noGrp="1"/>
          </p:cNvSpPr>
          <p:nvPr>
            <p:ph type="ftr" sz="quarter" idx="11"/>
          </p:nvPr>
        </p:nvSpPr>
        <p:spPr>
          <a:xfrm>
            <a:off x="3859213" y="6423025"/>
            <a:ext cx="3316287" cy="365125"/>
          </a:xfrm>
        </p:spPr>
        <p:txBody>
          <a:bodyPr/>
          <a:lstStyle>
            <a:lvl1pPr>
              <a:defRPr/>
            </a:lvl1pPr>
          </a:lstStyle>
          <a:p>
            <a:pPr>
              <a:defRPr/>
            </a:pPr>
            <a:r>
              <a:rPr lang="en-US"/>
              <a:t>Kalf 2020</a:t>
            </a:r>
            <a:endParaRPr lang="de-DE" dirty="0"/>
          </a:p>
        </p:txBody>
      </p:sp>
    </p:spTree>
    <p:extLst>
      <p:ext uri="{BB962C8B-B14F-4D97-AF65-F5344CB8AC3E}">
        <p14:creationId xmlns:p14="http://schemas.microsoft.com/office/powerpoint/2010/main" val="20235027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5" name="TextBox 9"/>
          <p:cNvSpPr txBox="1">
            <a:spLocks noChangeArrowheads="1"/>
          </p:cNvSpPr>
          <p:nvPr/>
        </p:nvSpPr>
        <p:spPr bwMode="auto">
          <a:xfrm>
            <a:off x="3989388" y="3370263"/>
            <a:ext cx="220662" cy="369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defRPr/>
            </a:pPr>
            <a:r>
              <a:rPr lang="de-DE" dirty="0">
                <a:solidFill>
                  <a:srgbClr val="A1C4E3"/>
                </a:solidFill>
              </a:rPr>
              <a:t>+ </a:t>
            </a:r>
          </a:p>
        </p:txBody>
      </p:sp>
      <p:sp>
        <p:nvSpPr>
          <p:cNvPr id="6" name="Rectangle 10"/>
          <p:cNvSpPr/>
          <p:nvPr userDrawn="1"/>
        </p:nvSpPr>
        <p:spPr>
          <a:xfrm>
            <a:off x="8210550" y="282575"/>
            <a:ext cx="754063" cy="10588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7" name="Rectangle 11"/>
          <p:cNvSpPr/>
          <p:nvPr userDrawn="1"/>
        </p:nvSpPr>
        <p:spPr>
          <a:xfrm>
            <a:off x="8067675" y="282575"/>
            <a:ext cx="92075" cy="105886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de-DE"/>
              <a:t>Mastertitelformat bearbeiten</a:t>
            </a:r>
            <a:endParaRPr/>
          </a:p>
        </p:txBody>
      </p:sp>
      <p:sp>
        <p:nvSpPr>
          <p:cNvPr id="3" name="Picture Placeholder 2"/>
          <p:cNvSpPr>
            <a:spLocks noGrp="1"/>
          </p:cNvSpPr>
          <p:nvPr>
            <p:ph type="pic" idx="1"/>
          </p:nvPr>
        </p:nvSpPr>
        <p:spPr>
          <a:xfrm>
            <a:off x="277906" y="228600"/>
            <a:ext cx="3460658" cy="5936704"/>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dirty="0"/>
              <a:t>Bild auf Platzhalter ziehen oder durch Klicken auf Symbol hinzufügen</a:t>
            </a:r>
            <a:endParaRPr noProof="0"/>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8" name="Date Placeholder 4"/>
          <p:cNvSpPr>
            <a:spLocks noGrp="1"/>
          </p:cNvSpPr>
          <p:nvPr>
            <p:ph type="dt" sz="half" idx="10"/>
          </p:nvPr>
        </p:nvSpPr>
        <p:spPr>
          <a:xfrm>
            <a:off x="7391400" y="6423025"/>
            <a:ext cx="1536700" cy="365125"/>
          </a:xfrm>
        </p:spPr>
        <p:txBody>
          <a:bodyPr/>
          <a:lstStyle>
            <a:lvl1pPr>
              <a:defRPr/>
            </a:lvl1pPr>
          </a:lstStyle>
          <a:p>
            <a:pPr>
              <a:defRPr/>
            </a:pPr>
            <a:r>
              <a:rPr lang="de-DE"/>
              <a:t>Nording August 2022</a:t>
            </a:r>
            <a:endParaRPr lang="en-US" dirty="0"/>
          </a:p>
        </p:txBody>
      </p:sp>
      <p:sp>
        <p:nvSpPr>
          <p:cNvPr id="9" name="Footer Placeholder 5"/>
          <p:cNvSpPr>
            <a:spLocks noGrp="1"/>
          </p:cNvSpPr>
          <p:nvPr>
            <p:ph type="ftr" sz="quarter" idx="11"/>
          </p:nvPr>
        </p:nvSpPr>
        <p:spPr>
          <a:xfrm>
            <a:off x="4191000" y="6423025"/>
            <a:ext cx="3005138" cy="365125"/>
          </a:xfrm>
        </p:spPr>
        <p:txBody>
          <a:bodyPr/>
          <a:lstStyle>
            <a:lvl1pPr algn="r">
              <a:defRPr/>
            </a:lvl1pPr>
          </a:lstStyle>
          <a:p>
            <a:pPr>
              <a:defRPr/>
            </a:pPr>
            <a:r>
              <a:rPr lang="en-US"/>
              <a:t>Kalf 2020</a:t>
            </a:r>
            <a:endParaRPr lang="de-DE" dirty="0"/>
          </a:p>
        </p:txBody>
      </p:sp>
      <p:sp>
        <p:nvSpPr>
          <p:cNvPr id="10" name="Slide Number Placeholder 6"/>
          <p:cNvSpPr>
            <a:spLocks noGrp="1"/>
          </p:cNvSpPr>
          <p:nvPr>
            <p:ph type="sldNum" sz="quarter" idx="12"/>
          </p:nvPr>
        </p:nvSpPr>
        <p:spPr/>
        <p:txBody>
          <a:bodyPr/>
          <a:lstStyle>
            <a:lvl1pPr>
              <a:defRPr/>
            </a:lvl1pPr>
          </a:lstStyle>
          <a:p>
            <a:pPr>
              <a:defRPr/>
            </a:pPr>
            <a:r>
              <a:rPr lang="de-DE" dirty="0"/>
              <a:t>Folie </a:t>
            </a:r>
            <a:fld id="{6D47E73A-D7F9-074A-BDCB-24177DE5F3EC}" type="slidenum">
              <a:rPr lang="de-DE"/>
              <a:pPr>
                <a:defRPr/>
              </a:pPr>
              <a:t>‹#›</a:t>
            </a:fld>
            <a:endParaRPr lang="de-DE" dirty="0"/>
          </a:p>
        </p:txBody>
      </p:sp>
    </p:spTree>
    <p:extLst>
      <p:ext uri="{BB962C8B-B14F-4D97-AF65-F5344CB8AC3E}">
        <p14:creationId xmlns:p14="http://schemas.microsoft.com/office/powerpoint/2010/main" val="11061736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Bild über Beschriftung">
    <p:spTree>
      <p:nvGrpSpPr>
        <p:cNvPr id="1" name=""/>
        <p:cNvGrpSpPr/>
        <p:nvPr/>
      </p:nvGrpSpPr>
      <p:grpSpPr>
        <a:xfrm>
          <a:off x="0" y="0"/>
          <a:ext cx="0" cy="0"/>
          <a:chOff x="0" y="0"/>
          <a:chExt cx="0" cy="0"/>
        </a:xfrm>
      </p:grpSpPr>
      <p:sp>
        <p:nvSpPr>
          <p:cNvPr id="5" name="Rectangle 7"/>
          <p:cNvSpPr/>
          <p:nvPr/>
        </p:nvSpPr>
        <p:spPr>
          <a:xfrm>
            <a:off x="6802438" y="228600"/>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6" name="Rectangle 8"/>
          <p:cNvSpPr/>
          <p:nvPr/>
        </p:nvSpPr>
        <p:spPr>
          <a:xfrm>
            <a:off x="6802438" y="2378075"/>
            <a:ext cx="2057400" cy="2038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7" name="TextBox 9"/>
          <p:cNvSpPr txBox="1">
            <a:spLocks noChangeArrowheads="1"/>
          </p:cNvSpPr>
          <p:nvPr/>
        </p:nvSpPr>
        <p:spPr bwMode="auto">
          <a:xfrm>
            <a:off x="327025" y="4632325"/>
            <a:ext cx="220663"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defRPr/>
            </a:pPr>
            <a:r>
              <a:rPr lang="de-DE" dirty="0">
                <a:solidFill>
                  <a:srgbClr val="A1C4E3"/>
                </a:solidFill>
              </a:rPr>
              <a:t>+ </a:t>
            </a:r>
          </a:p>
        </p:txBody>
      </p:sp>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de-DE"/>
              <a:t>Mastertitelformat bearbeiten</a:t>
            </a:r>
            <a:endParaRPr/>
          </a:p>
        </p:txBody>
      </p:sp>
      <p:sp>
        <p:nvSpPr>
          <p:cNvPr id="3" name="Picture Placeholder 2"/>
          <p:cNvSpPr>
            <a:spLocks noGrp="1"/>
          </p:cNvSpPr>
          <p:nvPr>
            <p:ph type="pic" idx="1"/>
          </p:nvPr>
        </p:nvSpPr>
        <p:spPr>
          <a:xfrm>
            <a:off x="277905" y="228600"/>
            <a:ext cx="6378389" cy="41879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dirty="0"/>
              <a:t>Bild auf Platzhalter ziehen oder durch Klicken auf Symbol hinzufügen</a:t>
            </a:r>
            <a:endParaRPr noProof="0"/>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8" name="Date Placeholder 4"/>
          <p:cNvSpPr>
            <a:spLocks noGrp="1"/>
          </p:cNvSpPr>
          <p:nvPr>
            <p:ph type="dt" sz="half" idx="10"/>
          </p:nvPr>
        </p:nvSpPr>
        <p:spPr/>
        <p:txBody>
          <a:bodyPr/>
          <a:lstStyle>
            <a:lvl1pPr>
              <a:defRPr/>
            </a:lvl1pPr>
          </a:lstStyle>
          <a:p>
            <a:pPr>
              <a:defRPr/>
            </a:pPr>
            <a:r>
              <a:rPr lang="de-DE"/>
              <a:t>Nording August 2022</a:t>
            </a:r>
            <a:endParaRPr lang="en-US" dirty="0"/>
          </a:p>
        </p:txBody>
      </p:sp>
      <p:sp>
        <p:nvSpPr>
          <p:cNvPr id="9" name="Footer Placeholder 5"/>
          <p:cNvSpPr>
            <a:spLocks noGrp="1"/>
          </p:cNvSpPr>
          <p:nvPr>
            <p:ph type="ftr" sz="quarter" idx="11"/>
          </p:nvPr>
        </p:nvSpPr>
        <p:spPr/>
        <p:txBody>
          <a:bodyPr/>
          <a:lstStyle>
            <a:lvl1pPr algn="r">
              <a:defRPr/>
            </a:lvl1pPr>
          </a:lstStyle>
          <a:p>
            <a:pPr>
              <a:defRPr/>
            </a:pPr>
            <a:r>
              <a:rPr lang="en-US"/>
              <a:t>Kalf 2020</a:t>
            </a:r>
            <a:endParaRPr lang="de-DE" dirty="0"/>
          </a:p>
        </p:txBody>
      </p:sp>
      <p:sp>
        <p:nvSpPr>
          <p:cNvPr id="10" name="Slide Number Placeholder 6"/>
          <p:cNvSpPr>
            <a:spLocks noGrp="1"/>
          </p:cNvSpPr>
          <p:nvPr>
            <p:ph type="sldNum" sz="quarter" idx="12"/>
          </p:nvPr>
        </p:nvSpPr>
        <p:spPr>
          <a:xfrm>
            <a:off x="8243888" y="476250"/>
            <a:ext cx="554037" cy="666750"/>
          </a:xfrm>
        </p:spPr>
        <p:txBody>
          <a:bodyPr/>
          <a:lstStyle>
            <a:lvl1pPr>
              <a:defRPr/>
            </a:lvl1pPr>
          </a:lstStyle>
          <a:p>
            <a:pPr>
              <a:defRPr/>
            </a:pPr>
            <a:r>
              <a:rPr lang="de-DE" dirty="0"/>
              <a:t>Folie </a:t>
            </a:r>
            <a:fld id="{FF9E0C7A-362F-FE40-BF6F-D93755B969FB}" type="slidenum">
              <a:rPr lang="de-DE"/>
              <a:pPr>
                <a:defRPr/>
              </a:pPr>
              <a:t>‹#›</a:t>
            </a:fld>
            <a:endParaRPr lang="de-DE" dirty="0"/>
          </a:p>
        </p:txBody>
      </p:sp>
    </p:spTree>
    <p:extLst>
      <p:ext uri="{BB962C8B-B14F-4D97-AF65-F5344CB8AC3E}">
        <p14:creationId xmlns:p14="http://schemas.microsoft.com/office/powerpoint/2010/main" val="877830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2 Bilder mit Beschriftung">
    <p:spTree>
      <p:nvGrpSpPr>
        <p:cNvPr id="1" name=""/>
        <p:cNvGrpSpPr/>
        <p:nvPr/>
      </p:nvGrpSpPr>
      <p:grpSpPr>
        <a:xfrm>
          <a:off x="0" y="0"/>
          <a:ext cx="0" cy="0"/>
          <a:chOff x="0" y="0"/>
          <a:chExt cx="0" cy="0"/>
        </a:xfrm>
      </p:grpSpPr>
      <p:sp>
        <p:nvSpPr>
          <p:cNvPr id="6" name="Rectangle 7"/>
          <p:cNvSpPr/>
          <p:nvPr/>
        </p:nvSpPr>
        <p:spPr>
          <a:xfrm>
            <a:off x="282575" y="228600"/>
            <a:ext cx="6386513" cy="61531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7" name="TextBox 8"/>
          <p:cNvSpPr txBox="1">
            <a:spLocks noChangeArrowheads="1"/>
          </p:cNvSpPr>
          <p:nvPr/>
        </p:nvSpPr>
        <p:spPr bwMode="auto">
          <a:xfrm>
            <a:off x="425450" y="174625"/>
            <a:ext cx="412750" cy="8318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defRPr/>
            </a:pPr>
            <a:r>
              <a:rPr lang="de-DE" sz="5400" dirty="0">
                <a:solidFill>
                  <a:srgbClr val="A1C4E3"/>
                </a:solidFill>
              </a:rPr>
              <a:t>+</a:t>
            </a:r>
          </a:p>
        </p:txBody>
      </p:sp>
      <p:sp>
        <p:nvSpPr>
          <p:cNvPr id="8" name="Rectangle 9"/>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2" name="Title 1"/>
          <p:cNvSpPr>
            <a:spLocks noGrp="1"/>
          </p:cNvSpPr>
          <p:nvPr>
            <p:ph type="title"/>
          </p:nvPr>
        </p:nvSpPr>
        <p:spPr>
          <a:xfrm>
            <a:off x="395536" y="2060848"/>
            <a:ext cx="6181611" cy="1162050"/>
          </a:xfrm>
        </p:spPr>
        <p:txBody>
          <a:bodyPr anchor="b">
            <a:normAutofit/>
          </a:bodyPr>
          <a:lstStyle>
            <a:lvl1pPr algn="l">
              <a:defRPr sz="2600" b="0">
                <a:solidFill>
                  <a:schemeClr val="bg1"/>
                </a:solidFill>
              </a:defRPr>
            </a:lvl1pPr>
          </a:lstStyle>
          <a:p>
            <a:r>
              <a:rPr lang="de-DE"/>
              <a:t>Mastertitelformat bearbeiten</a:t>
            </a:r>
            <a:endParaRPr/>
          </a:p>
        </p:txBody>
      </p:sp>
      <p:sp>
        <p:nvSpPr>
          <p:cNvPr id="4" name="Text Placeholder 3"/>
          <p:cNvSpPr>
            <a:spLocks noGrp="1"/>
          </p:cNvSpPr>
          <p:nvPr>
            <p:ph type="body" sz="half" idx="2"/>
          </p:nvPr>
        </p:nvSpPr>
        <p:spPr>
          <a:xfrm>
            <a:off x="395536" y="34290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12" name="Picture Placeholder 12"/>
          <p:cNvSpPr>
            <a:spLocks noGrp="1"/>
          </p:cNvSpPr>
          <p:nvPr>
            <p:ph type="pic" sz="quarter" idx="13"/>
          </p:nvPr>
        </p:nvSpPr>
        <p:spPr>
          <a:xfrm>
            <a:off x="6802438" y="2374940"/>
            <a:ext cx="2057400" cy="2039112"/>
          </a:xfrm>
        </p:spPr>
        <p:txBody>
          <a:bodyPr rtlCol="0">
            <a:normAutofit/>
          </a:bodyPr>
          <a:lstStyle>
            <a:lvl1pPr>
              <a:buNone/>
              <a:defRPr/>
            </a:lvl1pPr>
          </a:lstStyle>
          <a:p>
            <a:pPr lvl="0"/>
            <a:r>
              <a:rPr lang="de-DE" noProof="0" dirty="0"/>
              <a:t>Bild auf Platzhalter ziehen oder durch Klicken auf Symbol hinzufügen</a:t>
            </a:r>
            <a:endParaRPr noProof="0"/>
          </a:p>
        </p:txBody>
      </p:sp>
      <p:sp>
        <p:nvSpPr>
          <p:cNvPr id="13" name="Picture Placeholder 12"/>
          <p:cNvSpPr>
            <a:spLocks noGrp="1"/>
          </p:cNvSpPr>
          <p:nvPr>
            <p:ph type="pic" sz="quarter" idx="14"/>
          </p:nvPr>
        </p:nvSpPr>
        <p:spPr>
          <a:xfrm>
            <a:off x="6802438" y="4535424"/>
            <a:ext cx="2057400" cy="1845904"/>
          </a:xfrm>
        </p:spPr>
        <p:txBody>
          <a:bodyPr rtlCol="0">
            <a:normAutofit/>
          </a:bodyPr>
          <a:lstStyle>
            <a:lvl1pPr>
              <a:buNone/>
              <a:defRPr/>
            </a:lvl1pPr>
          </a:lstStyle>
          <a:p>
            <a:pPr lvl="0"/>
            <a:r>
              <a:rPr lang="de-DE" noProof="0" dirty="0"/>
              <a:t>Bild auf Platzhalter ziehen oder durch Klicken auf Symbol hinzufügen</a:t>
            </a:r>
            <a:endParaRPr noProof="0"/>
          </a:p>
        </p:txBody>
      </p:sp>
      <p:sp>
        <p:nvSpPr>
          <p:cNvPr id="9" name="Date Placeholder 4"/>
          <p:cNvSpPr>
            <a:spLocks noGrp="1"/>
          </p:cNvSpPr>
          <p:nvPr>
            <p:ph type="dt" sz="half" idx="15"/>
          </p:nvPr>
        </p:nvSpPr>
        <p:spPr>
          <a:xfrm>
            <a:off x="5211763" y="5949950"/>
            <a:ext cx="1349375" cy="365125"/>
          </a:xfrm>
        </p:spPr>
        <p:txBody>
          <a:bodyPr/>
          <a:lstStyle>
            <a:lvl1pPr>
              <a:defRPr>
                <a:solidFill>
                  <a:schemeClr val="bg1"/>
                </a:solidFill>
              </a:defRPr>
            </a:lvl1pPr>
          </a:lstStyle>
          <a:p>
            <a:pPr>
              <a:defRPr/>
            </a:pPr>
            <a:r>
              <a:rPr lang="de-DE"/>
              <a:t>Nording August 2022</a:t>
            </a:r>
            <a:endParaRPr lang="en-US" dirty="0"/>
          </a:p>
        </p:txBody>
      </p:sp>
      <p:sp>
        <p:nvSpPr>
          <p:cNvPr id="10" name="Footer Placeholder 5"/>
          <p:cNvSpPr>
            <a:spLocks noGrp="1"/>
          </p:cNvSpPr>
          <p:nvPr>
            <p:ph type="ftr" sz="quarter" idx="16"/>
          </p:nvPr>
        </p:nvSpPr>
        <p:spPr>
          <a:xfrm>
            <a:off x="395288" y="5949950"/>
            <a:ext cx="4648200" cy="365125"/>
          </a:xfrm>
        </p:spPr>
        <p:txBody>
          <a:bodyPr/>
          <a:lstStyle>
            <a:lvl1pPr>
              <a:defRPr>
                <a:solidFill>
                  <a:schemeClr val="bg1"/>
                </a:solidFill>
              </a:defRPr>
            </a:lvl1pPr>
          </a:lstStyle>
          <a:p>
            <a:pPr>
              <a:defRPr/>
            </a:pPr>
            <a:r>
              <a:rPr lang="en-US"/>
              <a:t>Kalf 2020</a:t>
            </a:r>
            <a:endParaRPr lang="de-DE" dirty="0"/>
          </a:p>
        </p:txBody>
      </p:sp>
      <p:sp>
        <p:nvSpPr>
          <p:cNvPr id="11" name="Slide Number Placeholder 6"/>
          <p:cNvSpPr>
            <a:spLocks noGrp="1"/>
          </p:cNvSpPr>
          <p:nvPr>
            <p:ph type="sldNum" sz="quarter" idx="17"/>
          </p:nvPr>
        </p:nvSpPr>
        <p:spPr>
          <a:xfrm>
            <a:off x="8243888" y="476250"/>
            <a:ext cx="554037" cy="666750"/>
          </a:xfrm>
        </p:spPr>
        <p:txBody>
          <a:bodyPr/>
          <a:lstStyle>
            <a:lvl1pPr>
              <a:defRPr/>
            </a:lvl1pPr>
          </a:lstStyle>
          <a:p>
            <a:pPr>
              <a:defRPr/>
            </a:pPr>
            <a:r>
              <a:rPr lang="de-DE" dirty="0"/>
              <a:t>Folie </a:t>
            </a:r>
            <a:fld id="{CFD39DD5-EEC6-1E44-9B5C-82A8B4B8A50C}" type="slidenum">
              <a:rPr lang="de-DE"/>
              <a:pPr>
                <a:defRPr/>
              </a:pPr>
              <a:t>‹#›</a:t>
            </a:fld>
            <a:endParaRPr lang="de-DE" dirty="0"/>
          </a:p>
        </p:txBody>
      </p:sp>
    </p:spTree>
    <p:extLst>
      <p:ext uri="{BB962C8B-B14F-4D97-AF65-F5344CB8AC3E}">
        <p14:creationId xmlns:p14="http://schemas.microsoft.com/office/powerpoint/2010/main" val="36489457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Bilder mit Beschriftung">
    <p:spTree>
      <p:nvGrpSpPr>
        <p:cNvPr id="1" name=""/>
        <p:cNvGrpSpPr/>
        <p:nvPr/>
      </p:nvGrpSpPr>
      <p:grpSpPr>
        <a:xfrm>
          <a:off x="0" y="0"/>
          <a:ext cx="0" cy="0"/>
          <a:chOff x="0" y="0"/>
          <a:chExt cx="0" cy="0"/>
        </a:xfrm>
      </p:grpSpPr>
      <p:sp>
        <p:nvSpPr>
          <p:cNvPr id="7" name="Rectangle 7"/>
          <p:cNvSpPr/>
          <p:nvPr/>
        </p:nvSpPr>
        <p:spPr>
          <a:xfrm>
            <a:off x="282575" y="228600"/>
            <a:ext cx="4235450" cy="59372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8" name="TextBox 8"/>
          <p:cNvSpPr txBox="1">
            <a:spLocks noChangeArrowheads="1"/>
          </p:cNvSpPr>
          <p:nvPr/>
        </p:nvSpPr>
        <p:spPr bwMode="auto">
          <a:xfrm>
            <a:off x="425450" y="174625"/>
            <a:ext cx="412750" cy="8318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defRPr/>
            </a:pPr>
            <a:r>
              <a:rPr lang="de-DE" sz="5400" dirty="0">
                <a:solidFill>
                  <a:srgbClr val="A1C4E3"/>
                </a:solidFill>
              </a:rPr>
              <a:t>+</a:t>
            </a:r>
          </a:p>
        </p:txBody>
      </p:sp>
      <p:sp>
        <p:nvSpPr>
          <p:cNvPr id="9" name="Rectangle 9"/>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10" name="Rectangle 10"/>
          <p:cNvSpPr/>
          <p:nvPr/>
        </p:nvSpPr>
        <p:spPr>
          <a:xfrm>
            <a:off x="4624388" y="4535488"/>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2" name="Title 1"/>
          <p:cNvSpPr>
            <a:spLocks noGrp="1"/>
          </p:cNvSpPr>
          <p:nvPr>
            <p:ph type="title"/>
          </p:nvPr>
        </p:nvSpPr>
        <p:spPr>
          <a:xfrm>
            <a:off x="395536" y="1844824"/>
            <a:ext cx="4016633" cy="1162050"/>
          </a:xfrm>
        </p:spPr>
        <p:txBody>
          <a:bodyPr anchor="b">
            <a:normAutofit/>
          </a:bodyPr>
          <a:lstStyle>
            <a:lvl1pPr algn="l">
              <a:defRPr sz="2600" b="0">
                <a:solidFill>
                  <a:schemeClr val="bg1"/>
                </a:solidFill>
              </a:defRPr>
            </a:lvl1pPr>
          </a:lstStyle>
          <a:p>
            <a:r>
              <a:rPr lang="de-DE"/>
              <a:t>Mastertitelformat bearbeiten</a:t>
            </a:r>
            <a:endParaRPr/>
          </a:p>
        </p:txBody>
      </p:sp>
      <p:sp>
        <p:nvSpPr>
          <p:cNvPr id="4" name="Text Placeholder 3"/>
          <p:cNvSpPr>
            <a:spLocks noGrp="1"/>
          </p:cNvSpPr>
          <p:nvPr>
            <p:ph type="body" sz="half" idx="2"/>
          </p:nvPr>
        </p:nvSpPr>
        <p:spPr>
          <a:xfrm>
            <a:off x="395536" y="306896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12" name="Picture Placeholder 12"/>
          <p:cNvSpPr>
            <a:spLocks noGrp="1"/>
          </p:cNvSpPr>
          <p:nvPr>
            <p:ph type="pic" sz="quarter" idx="13"/>
          </p:nvPr>
        </p:nvSpPr>
        <p:spPr>
          <a:xfrm>
            <a:off x="4624388" y="228600"/>
            <a:ext cx="2057400" cy="2039112"/>
          </a:xfrm>
        </p:spPr>
        <p:txBody>
          <a:bodyPr rtlCol="0">
            <a:normAutofit/>
          </a:bodyPr>
          <a:lstStyle>
            <a:lvl1pPr>
              <a:buNone/>
              <a:defRPr/>
            </a:lvl1pPr>
          </a:lstStyle>
          <a:p>
            <a:pPr lvl="0"/>
            <a:r>
              <a:rPr lang="de-DE" noProof="0" dirty="0"/>
              <a:t>Bild auf Platzhalter ziehen oder durch Klicken auf Symbol hinzufügen</a:t>
            </a:r>
            <a:endParaRPr noProof="0"/>
          </a:p>
        </p:txBody>
      </p:sp>
      <p:sp>
        <p:nvSpPr>
          <p:cNvPr id="13" name="Picture Placeholder 12"/>
          <p:cNvSpPr>
            <a:spLocks noGrp="1"/>
          </p:cNvSpPr>
          <p:nvPr>
            <p:ph type="pic" sz="quarter" idx="14"/>
          </p:nvPr>
        </p:nvSpPr>
        <p:spPr>
          <a:xfrm>
            <a:off x="4624388" y="2381663"/>
            <a:ext cx="2057400" cy="2039112"/>
          </a:xfrm>
        </p:spPr>
        <p:txBody>
          <a:bodyPr rtlCol="0">
            <a:normAutofit/>
          </a:bodyPr>
          <a:lstStyle>
            <a:lvl1pPr>
              <a:buNone/>
              <a:defRPr/>
            </a:lvl1pPr>
          </a:lstStyle>
          <a:p>
            <a:pPr lvl="0"/>
            <a:r>
              <a:rPr lang="de-DE" noProof="0" dirty="0"/>
              <a:t>Bild auf Platzhalter ziehen oder durch Klicken auf Symbol hinzufügen</a:t>
            </a:r>
            <a:endParaRPr noProof="0"/>
          </a:p>
        </p:txBody>
      </p:sp>
      <p:sp>
        <p:nvSpPr>
          <p:cNvPr id="14" name="Picture Placeholder 12"/>
          <p:cNvSpPr>
            <a:spLocks noGrp="1"/>
          </p:cNvSpPr>
          <p:nvPr>
            <p:ph type="pic" sz="quarter" idx="15"/>
          </p:nvPr>
        </p:nvSpPr>
        <p:spPr>
          <a:xfrm>
            <a:off x="6803136" y="2381662"/>
            <a:ext cx="2057400" cy="4187952"/>
          </a:xfrm>
        </p:spPr>
        <p:txBody>
          <a:bodyPr rtlCol="0">
            <a:normAutofit/>
          </a:bodyPr>
          <a:lstStyle>
            <a:lvl1pPr>
              <a:buNone/>
              <a:defRPr/>
            </a:lvl1pPr>
          </a:lstStyle>
          <a:p>
            <a:pPr lvl="0"/>
            <a:r>
              <a:rPr lang="de-DE" noProof="0" dirty="0"/>
              <a:t>Bild auf Platzhalter ziehen oder durch Klicken auf Symbol hinzufügen</a:t>
            </a:r>
            <a:endParaRPr noProof="0"/>
          </a:p>
        </p:txBody>
      </p:sp>
      <p:sp>
        <p:nvSpPr>
          <p:cNvPr id="11" name="Date Placeholder 4"/>
          <p:cNvSpPr>
            <a:spLocks noGrp="1"/>
          </p:cNvSpPr>
          <p:nvPr>
            <p:ph type="dt" sz="half" idx="16"/>
          </p:nvPr>
        </p:nvSpPr>
        <p:spPr>
          <a:xfrm>
            <a:off x="3059113" y="5661025"/>
            <a:ext cx="1347787" cy="365125"/>
          </a:xfrm>
        </p:spPr>
        <p:txBody>
          <a:bodyPr/>
          <a:lstStyle>
            <a:lvl1pPr>
              <a:defRPr>
                <a:solidFill>
                  <a:schemeClr val="bg1"/>
                </a:solidFill>
              </a:defRPr>
            </a:lvl1pPr>
          </a:lstStyle>
          <a:p>
            <a:pPr>
              <a:defRPr/>
            </a:pPr>
            <a:r>
              <a:rPr lang="de-DE"/>
              <a:t>Nording August 2022</a:t>
            </a:r>
            <a:endParaRPr lang="en-US" dirty="0"/>
          </a:p>
        </p:txBody>
      </p:sp>
      <p:sp>
        <p:nvSpPr>
          <p:cNvPr id="15" name="Footer Placeholder 5"/>
          <p:cNvSpPr>
            <a:spLocks noGrp="1"/>
          </p:cNvSpPr>
          <p:nvPr>
            <p:ph type="ftr" sz="quarter" idx="17"/>
          </p:nvPr>
        </p:nvSpPr>
        <p:spPr>
          <a:xfrm>
            <a:off x="395288" y="5661025"/>
            <a:ext cx="2590800" cy="365125"/>
          </a:xfrm>
        </p:spPr>
        <p:txBody>
          <a:bodyPr/>
          <a:lstStyle>
            <a:lvl1pPr>
              <a:defRPr>
                <a:solidFill>
                  <a:schemeClr val="bg1"/>
                </a:solidFill>
              </a:defRPr>
            </a:lvl1pPr>
          </a:lstStyle>
          <a:p>
            <a:pPr>
              <a:defRPr/>
            </a:pPr>
            <a:r>
              <a:rPr lang="en-US"/>
              <a:t>Kalf 2020</a:t>
            </a:r>
            <a:endParaRPr lang="de-DE" dirty="0"/>
          </a:p>
        </p:txBody>
      </p:sp>
      <p:sp>
        <p:nvSpPr>
          <p:cNvPr id="16" name="Slide Number Placeholder 6"/>
          <p:cNvSpPr>
            <a:spLocks noGrp="1"/>
          </p:cNvSpPr>
          <p:nvPr>
            <p:ph type="sldNum" sz="quarter" idx="18"/>
          </p:nvPr>
        </p:nvSpPr>
        <p:spPr>
          <a:xfrm>
            <a:off x="8243888" y="476250"/>
            <a:ext cx="554037" cy="666750"/>
          </a:xfrm>
        </p:spPr>
        <p:txBody>
          <a:bodyPr/>
          <a:lstStyle>
            <a:lvl1pPr algn="r">
              <a:defRPr/>
            </a:lvl1pPr>
          </a:lstStyle>
          <a:p>
            <a:pPr>
              <a:defRPr/>
            </a:pPr>
            <a:r>
              <a:rPr lang="de-DE" dirty="0"/>
              <a:t>Folie </a:t>
            </a:r>
            <a:fld id="{B3A3DDA4-7DD0-264C-989B-051EA6FD28E5}" type="slidenum">
              <a:rPr lang="de-DE"/>
              <a:pPr>
                <a:defRPr/>
              </a:pPr>
              <a:t>‹#›</a:t>
            </a:fld>
            <a:endParaRPr lang="de-DE" dirty="0"/>
          </a:p>
        </p:txBody>
      </p:sp>
    </p:spTree>
    <p:extLst>
      <p:ext uri="{BB962C8B-B14F-4D97-AF65-F5344CB8AC3E}">
        <p14:creationId xmlns:p14="http://schemas.microsoft.com/office/powerpoint/2010/main" val="19324712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3 Bilder mit Beschriftung, Variante">
    <p:spTree>
      <p:nvGrpSpPr>
        <p:cNvPr id="1" name=""/>
        <p:cNvGrpSpPr/>
        <p:nvPr/>
      </p:nvGrpSpPr>
      <p:grpSpPr>
        <a:xfrm>
          <a:off x="0" y="0"/>
          <a:ext cx="0" cy="0"/>
          <a:chOff x="0" y="0"/>
          <a:chExt cx="0" cy="0"/>
        </a:xfrm>
      </p:grpSpPr>
      <p:sp>
        <p:nvSpPr>
          <p:cNvPr id="7" name="TextBox 9"/>
          <p:cNvSpPr txBox="1">
            <a:spLocks noChangeArrowheads="1"/>
          </p:cNvSpPr>
          <p:nvPr/>
        </p:nvSpPr>
        <p:spPr bwMode="auto">
          <a:xfrm>
            <a:off x="4749800" y="3370263"/>
            <a:ext cx="220663" cy="369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defRPr/>
            </a:pPr>
            <a:r>
              <a:rPr lang="de-DE" dirty="0">
                <a:solidFill>
                  <a:srgbClr val="A1C4E3"/>
                </a:solidFill>
              </a:rPr>
              <a:t>+ </a:t>
            </a:r>
          </a:p>
        </p:txBody>
      </p:sp>
      <p:sp>
        <p:nvSpPr>
          <p:cNvPr id="8" name="Rectangle 10"/>
          <p:cNvSpPr/>
          <p:nvPr userDrawn="1"/>
        </p:nvSpPr>
        <p:spPr>
          <a:xfrm>
            <a:off x="8210550" y="282575"/>
            <a:ext cx="754063" cy="10588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9" name="Rectangle 11"/>
          <p:cNvSpPr/>
          <p:nvPr userDrawn="1"/>
        </p:nvSpPr>
        <p:spPr>
          <a:xfrm>
            <a:off x="8067675" y="282575"/>
            <a:ext cx="92075" cy="105886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de-DE"/>
              <a:t>Mastertitelformat bearbeiten</a:t>
            </a:r>
            <a:endParaRPr/>
          </a:p>
        </p:txBody>
      </p:sp>
      <p:sp>
        <p:nvSpPr>
          <p:cNvPr id="3" name="Picture Placeholder 2"/>
          <p:cNvSpPr>
            <a:spLocks noGrp="1"/>
          </p:cNvSpPr>
          <p:nvPr>
            <p:ph type="pic" idx="1"/>
          </p:nvPr>
        </p:nvSpPr>
        <p:spPr>
          <a:xfrm>
            <a:off x="277905" y="2365248"/>
            <a:ext cx="4240119" cy="3872064"/>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dirty="0"/>
              <a:t>Bild auf Platzhalter ziehen oder durch Klicken auf Symbol hinzufügen</a:t>
            </a:r>
            <a:endParaRPr noProof="0"/>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14" name="Picture Placeholder 12"/>
          <p:cNvSpPr>
            <a:spLocks noGrp="1"/>
          </p:cNvSpPr>
          <p:nvPr>
            <p:ph type="pic" sz="quarter" idx="13"/>
          </p:nvPr>
        </p:nvSpPr>
        <p:spPr>
          <a:xfrm>
            <a:off x="277905" y="228600"/>
            <a:ext cx="2057400" cy="2039112"/>
          </a:xfrm>
        </p:spPr>
        <p:txBody>
          <a:bodyPr rtlCol="0">
            <a:normAutofit/>
          </a:bodyPr>
          <a:lstStyle>
            <a:lvl1pPr>
              <a:buNone/>
              <a:defRPr/>
            </a:lvl1pPr>
          </a:lstStyle>
          <a:p>
            <a:pPr lvl="0"/>
            <a:r>
              <a:rPr lang="de-DE" noProof="0" dirty="0"/>
              <a:t>Bild auf Platzhalter ziehen oder durch Klicken auf Symbol hinzufügen</a:t>
            </a:r>
            <a:endParaRPr noProof="0"/>
          </a:p>
        </p:txBody>
      </p:sp>
      <p:sp>
        <p:nvSpPr>
          <p:cNvPr id="15" name="Picture Placeholder 12"/>
          <p:cNvSpPr>
            <a:spLocks noGrp="1"/>
          </p:cNvSpPr>
          <p:nvPr>
            <p:ph type="pic" sz="quarter" idx="14"/>
          </p:nvPr>
        </p:nvSpPr>
        <p:spPr>
          <a:xfrm>
            <a:off x="2460625" y="228600"/>
            <a:ext cx="2057400" cy="2039112"/>
          </a:xfrm>
        </p:spPr>
        <p:txBody>
          <a:bodyPr rtlCol="0">
            <a:normAutofit/>
          </a:bodyPr>
          <a:lstStyle>
            <a:lvl1pPr>
              <a:buNone/>
              <a:defRPr/>
            </a:lvl1pPr>
          </a:lstStyle>
          <a:p>
            <a:pPr lvl="0"/>
            <a:r>
              <a:rPr lang="de-DE" noProof="0" dirty="0"/>
              <a:t>Bild auf Platzhalter ziehen oder durch Klicken auf Symbol hinzufügen</a:t>
            </a:r>
            <a:endParaRPr noProof="0"/>
          </a:p>
        </p:txBody>
      </p:sp>
      <p:sp>
        <p:nvSpPr>
          <p:cNvPr id="10" name="Date Placeholder 4"/>
          <p:cNvSpPr>
            <a:spLocks noGrp="1"/>
          </p:cNvSpPr>
          <p:nvPr>
            <p:ph type="dt" sz="half" idx="15"/>
          </p:nvPr>
        </p:nvSpPr>
        <p:spPr>
          <a:xfrm>
            <a:off x="7391400" y="6423025"/>
            <a:ext cx="1536700" cy="365125"/>
          </a:xfrm>
        </p:spPr>
        <p:txBody>
          <a:bodyPr/>
          <a:lstStyle>
            <a:lvl1pPr>
              <a:defRPr/>
            </a:lvl1pPr>
          </a:lstStyle>
          <a:p>
            <a:pPr>
              <a:defRPr/>
            </a:pPr>
            <a:r>
              <a:rPr lang="de-DE"/>
              <a:t>Nording August 2022</a:t>
            </a:r>
            <a:endParaRPr lang="en-US" dirty="0"/>
          </a:p>
        </p:txBody>
      </p:sp>
      <p:sp>
        <p:nvSpPr>
          <p:cNvPr id="11" name="Footer Placeholder 5"/>
          <p:cNvSpPr>
            <a:spLocks noGrp="1"/>
          </p:cNvSpPr>
          <p:nvPr>
            <p:ph type="ftr" sz="quarter" idx="16"/>
          </p:nvPr>
        </p:nvSpPr>
        <p:spPr>
          <a:xfrm>
            <a:off x="4572000" y="6423025"/>
            <a:ext cx="2624138" cy="365125"/>
          </a:xfrm>
        </p:spPr>
        <p:txBody>
          <a:bodyPr/>
          <a:lstStyle>
            <a:lvl1pPr algn="r">
              <a:defRPr/>
            </a:lvl1pPr>
          </a:lstStyle>
          <a:p>
            <a:pPr>
              <a:defRPr/>
            </a:pPr>
            <a:r>
              <a:rPr lang="en-US"/>
              <a:t>Kalf 2020</a:t>
            </a:r>
            <a:endParaRPr lang="de-DE" dirty="0"/>
          </a:p>
        </p:txBody>
      </p:sp>
      <p:sp>
        <p:nvSpPr>
          <p:cNvPr id="12" name="Slide Number Placeholder 6"/>
          <p:cNvSpPr>
            <a:spLocks noGrp="1"/>
          </p:cNvSpPr>
          <p:nvPr>
            <p:ph type="sldNum" sz="quarter" idx="17"/>
          </p:nvPr>
        </p:nvSpPr>
        <p:spPr/>
        <p:txBody>
          <a:bodyPr/>
          <a:lstStyle>
            <a:lvl1pPr>
              <a:defRPr/>
            </a:lvl1pPr>
          </a:lstStyle>
          <a:p>
            <a:pPr>
              <a:defRPr/>
            </a:pPr>
            <a:r>
              <a:rPr lang="de-DE" dirty="0"/>
              <a:t>Folie </a:t>
            </a:r>
            <a:fld id="{9C2658BF-B4F3-5542-8371-5E3FB86463A9}" type="slidenum">
              <a:rPr lang="de-DE"/>
              <a:pPr>
                <a:defRPr/>
              </a:pPr>
              <a:t>‹#›</a:t>
            </a:fld>
            <a:endParaRPr lang="de-DE" dirty="0"/>
          </a:p>
        </p:txBody>
      </p:sp>
    </p:spTree>
    <p:extLst>
      <p:ext uri="{BB962C8B-B14F-4D97-AF65-F5344CB8AC3E}">
        <p14:creationId xmlns:p14="http://schemas.microsoft.com/office/powerpoint/2010/main" val="2013039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el und Inhalt">
    <p:spTree>
      <p:nvGrpSpPr>
        <p:cNvPr id="1" name=""/>
        <p:cNvGrpSpPr/>
        <p:nvPr/>
      </p:nvGrpSpPr>
      <p:grpSpPr>
        <a:xfrm>
          <a:off x="0" y="0"/>
          <a:ext cx="0" cy="0"/>
          <a:chOff x="0" y="0"/>
          <a:chExt cx="0" cy="0"/>
        </a:xfrm>
      </p:grpSpPr>
      <p:sp>
        <p:nvSpPr>
          <p:cNvPr id="4" name="TextBox 8"/>
          <p:cNvSpPr txBox="1">
            <a:spLocks noChangeArrowheads="1"/>
          </p:cNvSpPr>
          <p:nvPr/>
        </p:nvSpPr>
        <p:spPr bwMode="auto">
          <a:xfrm>
            <a:off x="223838" y="228600"/>
            <a:ext cx="260350" cy="5540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defRPr/>
            </a:pPr>
            <a:r>
              <a:rPr lang="de-DE" sz="3600" dirty="0">
                <a:solidFill>
                  <a:srgbClr val="A1C4E3"/>
                </a:solidFill>
              </a:rPr>
              <a:t>+</a:t>
            </a:r>
          </a:p>
        </p:txBody>
      </p:sp>
      <p:sp>
        <p:nvSpPr>
          <p:cNvPr id="5" name="Rectangle 10"/>
          <p:cNvSpPr/>
          <p:nvPr userDrawn="1"/>
        </p:nvSpPr>
        <p:spPr>
          <a:xfrm>
            <a:off x="8210550" y="282575"/>
            <a:ext cx="754063"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6" name="Rectangle 11"/>
          <p:cNvSpPr/>
          <p:nvPr userDrawn="1"/>
        </p:nvSpPr>
        <p:spPr>
          <a:xfrm>
            <a:off x="8067675" y="282575"/>
            <a:ext cx="92075"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2" name="Title 1"/>
          <p:cNvSpPr>
            <a:spLocks noGrp="1"/>
          </p:cNvSpPr>
          <p:nvPr>
            <p:ph type="title"/>
          </p:nvPr>
        </p:nvSpPr>
        <p:spPr/>
        <p:txBody>
          <a:bodyPr/>
          <a:lstStyle/>
          <a:p>
            <a:r>
              <a:rPr lang="de-DE"/>
              <a:t>Mastertitelformat bearbeiten</a:t>
            </a:r>
            <a:endParaRPr/>
          </a:p>
        </p:txBody>
      </p:sp>
      <p:sp>
        <p:nvSpPr>
          <p:cNvPr id="3" name="Content Placeholder 2"/>
          <p:cNvSpPr>
            <a:spLocks noGrp="1"/>
          </p:cNvSpPr>
          <p:nvPr>
            <p:ph idx="1"/>
          </p:nvPr>
        </p:nvSpPr>
        <p:spPr/>
        <p:txBody>
          <a:bodyPr/>
          <a:lstStyle>
            <a:lvl5pPr>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dirty="0"/>
          </a:p>
        </p:txBody>
      </p:sp>
      <p:sp>
        <p:nvSpPr>
          <p:cNvPr id="7" name="Date Placeholder 3"/>
          <p:cNvSpPr>
            <a:spLocks noGrp="1"/>
          </p:cNvSpPr>
          <p:nvPr>
            <p:ph type="dt" sz="half" idx="10"/>
          </p:nvPr>
        </p:nvSpPr>
        <p:spPr/>
        <p:txBody>
          <a:bodyPr/>
          <a:lstStyle>
            <a:lvl1pPr>
              <a:defRPr/>
            </a:lvl1pPr>
          </a:lstStyle>
          <a:p>
            <a:pPr>
              <a:defRPr/>
            </a:pPr>
            <a:r>
              <a:rPr lang="de-DE"/>
              <a:t>Nording August 2022</a:t>
            </a:r>
            <a:endParaRPr lang="en-US" dirty="0"/>
          </a:p>
        </p:txBody>
      </p:sp>
      <p:sp>
        <p:nvSpPr>
          <p:cNvPr id="8" name="Footer Placeholder 4"/>
          <p:cNvSpPr>
            <a:spLocks noGrp="1"/>
          </p:cNvSpPr>
          <p:nvPr>
            <p:ph type="ftr" sz="quarter" idx="11"/>
          </p:nvPr>
        </p:nvSpPr>
        <p:spPr/>
        <p:txBody>
          <a:bodyPr/>
          <a:lstStyle>
            <a:lvl1pPr algn="r">
              <a:defRPr/>
            </a:lvl1pPr>
          </a:lstStyle>
          <a:p>
            <a:pPr>
              <a:defRPr/>
            </a:pPr>
            <a:r>
              <a:rPr lang="en-US"/>
              <a:t>Kalf 2020</a:t>
            </a:r>
            <a:endParaRPr lang="de-DE" dirty="0"/>
          </a:p>
        </p:txBody>
      </p:sp>
      <p:sp>
        <p:nvSpPr>
          <p:cNvPr id="9" name="Slide Number Placeholder 6"/>
          <p:cNvSpPr>
            <a:spLocks noGrp="1"/>
          </p:cNvSpPr>
          <p:nvPr>
            <p:ph type="sldNum" sz="quarter" idx="12"/>
          </p:nvPr>
        </p:nvSpPr>
        <p:spPr/>
        <p:txBody>
          <a:bodyPr/>
          <a:lstStyle>
            <a:lvl1pPr>
              <a:defRPr/>
            </a:lvl1pPr>
          </a:lstStyle>
          <a:p>
            <a:pPr>
              <a:defRPr/>
            </a:pPr>
            <a:r>
              <a:rPr lang="de-DE" dirty="0"/>
              <a:t>Folie </a:t>
            </a:r>
            <a:fld id="{5907E71A-0888-2643-9191-0012C6AF050E}" type="slidenum">
              <a:rPr lang="de-DE"/>
              <a:pPr>
                <a:defRPr/>
              </a:pPr>
              <a:t>‹#›</a:t>
            </a:fld>
            <a:endParaRPr lang="de-DE" dirty="0"/>
          </a:p>
        </p:txBody>
      </p:sp>
    </p:spTree>
    <p:extLst>
      <p:ext uri="{BB962C8B-B14F-4D97-AF65-F5344CB8AC3E}">
        <p14:creationId xmlns:p14="http://schemas.microsoft.com/office/powerpoint/2010/main" val="19434285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Titel und vertikaler Text">
    <p:spTree>
      <p:nvGrpSpPr>
        <p:cNvPr id="1" name=""/>
        <p:cNvGrpSpPr/>
        <p:nvPr/>
      </p:nvGrpSpPr>
      <p:grpSpPr>
        <a:xfrm>
          <a:off x="0" y="0"/>
          <a:ext cx="0" cy="0"/>
          <a:chOff x="0" y="0"/>
          <a:chExt cx="0" cy="0"/>
        </a:xfrm>
      </p:grpSpPr>
      <p:sp>
        <p:nvSpPr>
          <p:cNvPr id="4" name="TextBox 8"/>
          <p:cNvSpPr txBox="1">
            <a:spLocks noChangeArrowheads="1"/>
          </p:cNvSpPr>
          <p:nvPr/>
        </p:nvSpPr>
        <p:spPr bwMode="auto">
          <a:xfrm>
            <a:off x="223838" y="228600"/>
            <a:ext cx="260350" cy="5540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defRPr/>
            </a:pPr>
            <a:r>
              <a:rPr lang="de-DE" sz="3600" dirty="0">
                <a:solidFill>
                  <a:srgbClr val="A1C4E3"/>
                </a:solidFill>
              </a:rPr>
              <a:t>+</a:t>
            </a:r>
          </a:p>
        </p:txBody>
      </p:sp>
      <p:sp>
        <p:nvSpPr>
          <p:cNvPr id="5" name="Rectangle 10"/>
          <p:cNvSpPr/>
          <p:nvPr userDrawn="1"/>
        </p:nvSpPr>
        <p:spPr>
          <a:xfrm>
            <a:off x="8210550" y="282575"/>
            <a:ext cx="754063"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6" name="Rectangle 11"/>
          <p:cNvSpPr/>
          <p:nvPr userDrawn="1"/>
        </p:nvSpPr>
        <p:spPr>
          <a:xfrm>
            <a:off x="8067675" y="282575"/>
            <a:ext cx="92075"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2" name="Title 1"/>
          <p:cNvSpPr>
            <a:spLocks noGrp="1"/>
          </p:cNvSpPr>
          <p:nvPr>
            <p:ph type="title"/>
          </p:nvPr>
        </p:nvSpPr>
        <p:spPr/>
        <p:txBody>
          <a:bodyPr/>
          <a:lstStyle/>
          <a:p>
            <a:r>
              <a:rPr lang="de-DE"/>
              <a:t>Mastertitelformat bearbeiten</a:t>
            </a:r>
            <a:endParaRPr/>
          </a:p>
        </p:txBody>
      </p:sp>
      <p:sp>
        <p:nvSpPr>
          <p:cNvPr id="3" name="Vertical Text Placeholder 2"/>
          <p:cNvSpPr>
            <a:spLocks noGrp="1"/>
          </p:cNvSpPr>
          <p:nvPr>
            <p:ph type="body" orient="vert" idx="1"/>
          </p:nvPr>
        </p:nvSpPr>
        <p:spPr/>
        <p:txBody>
          <a:bodyPr vert="eaVert"/>
          <a:lstStyle>
            <a:lvl5pPr>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dirty="0"/>
          </a:p>
        </p:txBody>
      </p:sp>
      <p:sp>
        <p:nvSpPr>
          <p:cNvPr id="7" name="Date Placeholder 3"/>
          <p:cNvSpPr>
            <a:spLocks noGrp="1"/>
          </p:cNvSpPr>
          <p:nvPr>
            <p:ph type="dt" sz="half" idx="10"/>
          </p:nvPr>
        </p:nvSpPr>
        <p:spPr/>
        <p:txBody>
          <a:bodyPr/>
          <a:lstStyle>
            <a:lvl1pPr>
              <a:defRPr/>
            </a:lvl1pPr>
          </a:lstStyle>
          <a:p>
            <a:pPr>
              <a:defRPr/>
            </a:pPr>
            <a:r>
              <a:rPr lang="de-DE"/>
              <a:t>Nording August 2022</a:t>
            </a:r>
            <a:endParaRPr lang="en-US" dirty="0"/>
          </a:p>
        </p:txBody>
      </p:sp>
      <p:sp>
        <p:nvSpPr>
          <p:cNvPr id="8" name="Footer Placeholder 4"/>
          <p:cNvSpPr>
            <a:spLocks noGrp="1"/>
          </p:cNvSpPr>
          <p:nvPr>
            <p:ph type="ftr" sz="quarter" idx="11"/>
          </p:nvPr>
        </p:nvSpPr>
        <p:spPr/>
        <p:txBody>
          <a:bodyPr/>
          <a:lstStyle>
            <a:lvl1pPr algn="r">
              <a:defRPr/>
            </a:lvl1pPr>
          </a:lstStyle>
          <a:p>
            <a:pPr>
              <a:defRPr/>
            </a:pPr>
            <a:r>
              <a:rPr lang="en-US"/>
              <a:t>Kalf 2020</a:t>
            </a:r>
            <a:endParaRPr lang="de-DE" dirty="0"/>
          </a:p>
        </p:txBody>
      </p:sp>
      <p:sp>
        <p:nvSpPr>
          <p:cNvPr id="9" name="Slide Number Placeholder 6"/>
          <p:cNvSpPr>
            <a:spLocks noGrp="1"/>
          </p:cNvSpPr>
          <p:nvPr>
            <p:ph type="sldNum" sz="quarter" idx="12"/>
          </p:nvPr>
        </p:nvSpPr>
        <p:spPr/>
        <p:txBody>
          <a:bodyPr/>
          <a:lstStyle>
            <a:lvl1pPr>
              <a:defRPr/>
            </a:lvl1pPr>
          </a:lstStyle>
          <a:p>
            <a:pPr>
              <a:defRPr/>
            </a:pPr>
            <a:r>
              <a:rPr lang="de-DE" dirty="0"/>
              <a:t>Folie </a:t>
            </a:r>
            <a:fld id="{65915EA3-827A-8642-9A40-57840A6A75FC}" type="slidenum">
              <a:rPr lang="de-DE"/>
              <a:pPr>
                <a:defRPr/>
              </a:pPr>
              <a:t>‹#›</a:t>
            </a:fld>
            <a:endParaRPr lang="de-DE" dirty="0"/>
          </a:p>
        </p:txBody>
      </p:sp>
    </p:spTree>
    <p:extLst>
      <p:ext uri="{BB962C8B-B14F-4D97-AF65-F5344CB8AC3E}">
        <p14:creationId xmlns:p14="http://schemas.microsoft.com/office/powerpoint/2010/main" val="3505604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el und Inhalt, Variante">
    <p:spTree>
      <p:nvGrpSpPr>
        <p:cNvPr id="1" name=""/>
        <p:cNvGrpSpPr/>
        <p:nvPr/>
      </p:nvGrpSpPr>
      <p:grpSpPr>
        <a:xfrm>
          <a:off x="0" y="0"/>
          <a:ext cx="0" cy="0"/>
          <a:chOff x="0" y="0"/>
          <a:chExt cx="0" cy="0"/>
        </a:xfrm>
      </p:grpSpPr>
      <p:sp>
        <p:nvSpPr>
          <p:cNvPr id="5" name="TextBox 8"/>
          <p:cNvSpPr txBox="1">
            <a:spLocks noChangeArrowheads="1"/>
          </p:cNvSpPr>
          <p:nvPr/>
        </p:nvSpPr>
        <p:spPr bwMode="auto">
          <a:xfrm>
            <a:off x="223838" y="228600"/>
            <a:ext cx="260350" cy="5540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defRPr/>
            </a:pPr>
            <a:r>
              <a:rPr lang="de-DE" sz="3600" dirty="0">
                <a:solidFill>
                  <a:srgbClr val="A1C4E3"/>
                </a:solidFill>
              </a:rPr>
              <a:t>+</a:t>
            </a:r>
          </a:p>
        </p:txBody>
      </p:sp>
      <p:sp>
        <p:nvSpPr>
          <p:cNvPr id="6" name="Rectangle 10"/>
          <p:cNvSpPr/>
          <p:nvPr userDrawn="1"/>
        </p:nvSpPr>
        <p:spPr>
          <a:xfrm>
            <a:off x="8210550" y="282575"/>
            <a:ext cx="754063"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7" name="Rectangle 11"/>
          <p:cNvSpPr/>
          <p:nvPr userDrawn="1"/>
        </p:nvSpPr>
        <p:spPr>
          <a:xfrm>
            <a:off x="8067675" y="282575"/>
            <a:ext cx="92075"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2" name="Title 1"/>
          <p:cNvSpPr>
            <a:spLocks noGrp="1"/>
          </p:cNvSpPr>
          <p:nvPr>
            <p:ph type="title"/>
          </p:nvPr>
        </p:nvSpPr>
        <p:spPr>
          <a:xfrm>
            <a:off x="498475" y="134471"/>
            <a:ext cx="7457902" cy="995082"/>
          </a:xfrm>
        </p:spPr>
        <p:txBody>
          <a:bodyPr anchor="b"/>
          <a:lstStyle/>
          <a:p>
            <a:r>
              <a:rPr lang="de-DE"/>
              <a:t>Mastertitelformat bearbeiten</a:t>
            </a:r>
            <a:endParaRPr/>
          </a:p>
        </p:txBody>
      </p:sp>
      <p:sp>
        <p:nvSpPr>
          <p:cNvPr id="3" name="Content Placeholder 2"/>
          <p:cNvSpPr>
            <a:spLocks noGrp="1"/>
          </p:cNvSpPr>
          <p:nvPr>
            <p:ph idx="1"/>
          </p:nvPr>
        </p:nvSpPr>
        <p:spPr>
          <a:xfrm>
            <a:off x="498475" y="1981200"/>
            <a:ext cx="7457901" cy="4144963"/>
          </a:xfrm>
        </p:spPr>
        <p:txBody>
          <a:bodyPr/>
          <a:lstStyle>
            <a:lvl5pPr>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dirty="0"/>
          </a:p>
        </p:txBody>
      </p:sp>
      <p:sp>
        <p:nvSpPr>
          <p:cNvPr id="10" name="Text Placeholder 3"/>
          <p:cNvSpPr>
            <a:spLocks noGrp="1"/>
          </p:cNvSpPr>
          <p:nvPr>
            <p:ph type="body" sz="half" idx="2"/>
          </p:nvPr>
        </p:nvSpPr>
        <p:spPr>
          <a:xfrm>
            <a:off x="498518" y="1129553"/>
            <a:ext cx="7457858" cy="774700"/>
          </a:xfrm>
        </p:spPr>
        <p:txBody>
          <a:bodyPr rtlCol="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8" name="Date Placeholder 3"/>
          <p:cNvSpPr>
            <a:spLocks noGrp="1"/>
          </p:cNvSpPr>
          <p:nvPr>
            <p:ph type="dt" sz="half" idx="10"/>
          </p:nvPr>
        </p:nvSpPr>
        <p:spPr/>
        <p:txBody>
          <a:bodyPr/>
          <a:lstStyle>
            <a:lvl1pPr>
              <a:defRPr/>
            </a:lvl1pPr>
          </a:lstStyle>
          <a:p>
            <a:pPr>
              <a:defRPr/>
            </a:pPr>
            <a:r>
              <a:rPr lang="de-DE"/>
              <a:t>Nording August 2022</a:t>
            </a:r>
            <a:endParaRPr lang="en-US" dirty="0"/>
          </a:p>
        </p:txBody>
      </p:sp>
      <p:sp>
        <p:nvSpPr>
          <p:cNvPr id="9" name="Footer Placeholder 4"/>
          <p:cNvSpPr>
            <a:spLocks noGrp="1"/>
          </p:cNvSpPr>
          <p:nvPr>
            <p:ph type="ftr" sz="quarter" idx="11"/>
          </p:nvPr>
        </p:nvSpPr>
        <p:spPr/>
        <p:txBody>
          <a:bodyPr/>
          <a:lstStyle>
            <a:lvl1pPr algn="r">
              <a:defRPr/>
            </a:lvl1pPr>
          </a:lstStyle>
          <a:p>
            <a:pPr>
              <a:defRPr/>
            </a:pPr>
            <a:r>
              <a:rPr lang="en-US"/>
              <a:t>Kalf 2020</a:t>
            </a:r>
            <a:endParaRPr lang="de-DE" dirty="0"/>
          </a:p>
        </p:txBody>
      </p:sp>
      <p:sp>
        <p:nvSpPr>
          <p:cNvPr id="11" name="Slide Number Placeholder 6"/>
          <p:cNvSpPr>
            <a:spLocks noGrp="1"/>
          </p:cNvSpPr>
          <p:nvPr>
            <p:ph type="sldNum" sz="quarter" idx="12"/>
          </p:nvPr>
        </p:nvSpPr>
        <p:spPr/>
        <p:txBody>
          <a:bodyPr/>
          <a:lstStyle>
            <a:lvl1pPr>
              <a:defRPr/>
            </a:lvl1pPr>
          </a:lstStyle>
          <a:p>
            <a:pPr>
              <a:defRPr/>
            </a:pPr>
            <a:r>
              <a:rPr lang="de-DE" dirty="0"/>
              <a:t>Folie </a:t>
            </a:r>
            <a:fld id="{FB999390-D5F5-6D4C-8402-978E28D33098}" type="slidenum">
              <a:rPr lang="de-DE"/>
              <a:pPr>
                <a:defRPr/>
              </a:pPr>
              <a:t>‹#›</a:t>
            </a:fld>
            <a:endParaRPr lang="de-DE" dirty="0"/>
          </a:p>
        </p:txBody>
      </p:sp>
    </p:spTree>
    <p:extLst>
      <p:ext uri="{BB962C8B-B14F-4D97-AF65-F5344CB8AC3E}">
        <p14:creationId xmlns:p14="http://schemas.microsoft.com/office/powerpoint/2010/main" val="3591099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elfolie mit 2 Bildern">
    <p:spTree>
      <p:nvGrpSpPr>
        <p:cNvPr id="1" name=""/>
        <p:cNvGrpSpPr/>
        <p:nvPr/>
      </p:nvGrpSpPr>
      <p:grpSpPr>
        <a:xfrm>
          <a:off x="0" y="0"/>
          <a:ext cx="0" cy="0"/>
          <a:chOff x="0" y="0"/>
          <a:chExt cx="0" cy="0"/>
        </a:xfrm>
      </p:grpSpPr>
      <p:sp>
        <p:nvSpPr>
          <p:cNvPr id="7" name="Rectangle 6"/>
          <p:cNvSpPr/>
          <p:nvPr/>
        </p:nvSpPr>
        <p:spPr>
          <a:xfrm>
            <a:off x="282575" y="228600"/>
            <a:ext cx="4235450" cy="41878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8" name="Rectangle 7"/>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9" name="Rectangle 9"/>
          <p:cNvSpPr/>
          <p:nvPr/>
        </p:nvSpPr>
        <p:spPr>
          <a:xfrm>
            <a:off x="4624388" y="2378075"/>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10" name="TextBox 14"/>
          <p:cNvSpPr txBox="1">
            <a:spLocks noChangeArrowheads="1"/>
          </p:cNvSpPr>
          <p:nvPr/>
        </p:nvSpPr>
        <p:spPr bwMode="auto">
          <a:xfrm>
            <a:off x="425450" y="174625"/>
            <a:ext cx="412750" cy="8318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defRPr/>
            </a:pPr>
            <a:r>
              <a:rPr lang="de-DE" sz="5400" dirty="0">
                <a:solidFill>
                  <a:srgbClr val="A1C4E3"/>
                </a:solidFill>
              </a:rPr>
              <a:t>+</a:t>
            </a:r>
          </a:p>
        </p:txBody>
      </p:sp>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de-DE"/>
              <a:t>Mastertitelformat bearbeiten</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dirty="0"/>
          </a:p>
        </p:txBody>
      </p:sp>
      <p:sp>
        <p:nvSpPr>
          <p:cNvPr id="13" name="Picture Placeholder 12"/>
          <p:cNvSpPr>
            <a:spLocks noGrp="1"/>
          </p:cNvSpPr>
          <p:nvPr>
            <p:ph type="pic" sz="quarter" idx="12"/>
          </p:nvPr>
        </p:nvSpPr>
        <p:spPr>
          <a:xfrm>
            <a:off x="4624388" y="228600"/>
            <a:ext cx="2057400" cy="2039112"/>
          </a:xfrm>
        </p:spPr>
        <p:txBody>
          <a:bodyPr rtlCol="0">
            <a:normAutofit/>
          </a:bodyPr>
          <a:lstStyle>
            <a:lvl1pPr>
              <a:buNone/>
              <a:defRPr/>
            </a:lvl1pPr>
          </a:lstStyle>
          <a:p>
            <a:pPr lvl="0"/>
            <a:r>
              <a:rPr lang="de-DE" noProof="0" dirty="0"/>
              <a:t>Bild auf Platzhalter ziehen oder durch Klicken auf Symbol hinzufügen</a:t>
            </a:r>
            <a:endParaRPr noProof="0"/>
          </a:p>
        </p:txBody>
      </p:sp>
      <p:sp>
        <p:nvSpPr>
          <p:cNvPr id="14" name="Picture Placeholder 12"/>
          <p:cNvSpPr>
            <a:spLocks noGrp="1"/>
          </p:cNvSpPr>
          <p:nvPr>
            <p:ph type="pic" sz="quarter" idx="13"/>
          </p:nvPr>
        </p:nvSpPr>
        <p:spPr>
          <a:xfrm>
            <a:off x="6802438" y="2377440"/>
            <a:ext cx="2057400" cy="2039112"/>
          </a:xfrm>
        </p:spPr>
        <p:txBody>
          <a:bodyPr rtlCol="0">
            <a:normAutofit/>
          </a:bodyPr>
          <a:lstStyle>
            <a:lvl1pPr>
              <a:buNone/>
              <a:defRPr/>
            </a:lvl1pPr>
          </a:lstStyle>
          <a:p>
            <a:pPr lvl="0"/>
            <a:r>
              <a:rPr lang="de-DE" noProof="0" dirty="0"/>
              <a:t>Bild auf Platzhalter ziehen oder durch Klicken auf Symbol hinzufügen</a:t>
            </a:r>
            <a:endParaRPr noProof="0"/>
          </a:p>
        </p:txBody>
      </p:sp>
      <p:sp>
        <p:nvSpPr>
          <p:cNvPr id="16" name="Text Placeholder 3"/>
          <p:cNvSpPr>
            <a:spLocks noGrp="1"/>
          </p:cNvSpPr>
          <p:nvPr>
            <p:ph type="body" sz="half" idx="2"/>
          </p:nvPr>
        </p:nvSpPr>
        <p:spPr>
          <a:xfrm>
            <a:off x="857250" y="1779494"/>
            <a:ext cx="3086100" cy="2040905"/>
          </a:xfrm>
        </p:spPr>
        <p:txBody>
          <a:bodyPr lIns="45720" rIns="45720">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a:r>
              <a:rPr lang="de-DE"/>
              <a:t>Mastertextformat bearbeiten</a:t>
            </a:r>
          </a:p>
        </p:txBody>
      </p:sp>
      <p:sp>
        <p:nvSpPr>
          <p:cNvPr id="11" name="Date Placeholder 3"/>
          <p:cNvSpPr>
            <a:spLocks noGrp="1"/>
          </p:cNvSpPr>
          <p:nvPr>
            <p:ph type="dt" sz="half" idx="14"/>
          </p:nvPr>
        </p:nvSpPr>
        <p:spPr>
          <a:xfrm>
            <a:off x="4800600" y="6426200"/>
            <a:ext cx="1231900" cy="365125"/>
          </a:xfrm>
        </p:spPr>
        <p:txBody>
          <a:bodyPr/>
          <a:lstStyle>
            <a:lvl1pPr algn="l">
              <a:defRPr/>
            </a:lvl1pPr>
          </a:lstStyle>
          <a:p>
            <a:pPr>
              <a:defRPr/>
            </a:pPr>
            <a:r>
              <a:rPr lang="de-DE"/>
              <a:t>Nording August 2022</a:t>
            </a:r>
            <a:endParaRPr lang="en-US" dirty="0"/>
          </a:p>
        </p:txBody>
      </p:sp>
      <p:sp>
        <p:nvSpPr>
          <p:cNvPr id="12" name="Footer Placeholder 4"/>
          <p:cNvSpPr>
            <a:spLocks noGrp="1"/>
          </p:cNvSpPr>
          <p:nvPr>
            <p:ph type="ftr" sz="quarter" idx="15"/>
          </p:nvPr>
        </p:nvSpPr>
        <p:spPr>
          <a:xfrm>
            <a:off x="6311900" y="6426200"/>
            <a:ext cx="2616200" cy="365125"/>
          </a:xfrm>
        </p:spPr>
        <p:txBody>
          <a:bodyPr/>
          <a:lstStyle>
            <a:lvl1pPr algn="r">
              <a:defRPr/>
            </a:lvl1pPr>
          </a:lstStyle>
          <a:p>
            <a:pPr>
              <a:defRPr/>
            </a:pPr>
            <a:r>
              <a:rPr lang="en-US"/>
              <a:t>Kalf 2020</a:t>
            </a:r>
            <a:endParaRPr lang="de-DE" dirty="0"/>
          </a:p>
        </p:txBody>
      </p:sp>
    </p:spTree>
    <p:extLst>
      <p:ext uri="{BB962C8B-B14F-4D97-AF65-F5344CB8AC3E}">
        <p14:creationId xmlns:p14="http://schemas.microsoft.com/office/powerpoint/2010/main" val="3482633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4" name="Rectangle 6"/>
          <p:cNvSpPr/>
          <p:nvPr userDrawn="1"/>
        </p:nvSpPr>
        <p:spPr>
          <a:xfrm>
            <a:off x="658813" y="228600"/>
            <a:ext cx="8201025" cy="60086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5" name="TextBox 7"/>
          <p:cNvSpPr txBox="1">
            <a:spLocks noChangeArrowheads="1"/>
          </p:cNvSpPr>
          <p:nvPr/>
        </p:nvSpPr>
        <p:spPr bwMode="auto">
          <a:xfrm>
            <a:off x="2003425" y="3111500"/>
            <a:ext cx="260350" cy="6143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defRPr/>
            </a:pPr>
            <a:r>
              <a:rPr lang="de-DE" sz="4000" dirty="0">
                <a:solidFill>
                  <a:srgbClr val="A1C4E3"/>
                </a:solidFill>
              </a:rPr>
              <a:t>+</a:t>
            </a:r>
          </a:p>
        </p:txBody>
      </p:sp>
      <p:sp>
        <p:nvSpPr>
          <p:cNvPr id="6" name="Rectangle 8"/>
          <p:cNvSpPr/>
          <p:nvPr/>
        </p:nvSpPr>
        <p:spPr>
          <a:xfrm>
            <a:off x="285750" y="228600"/>
            <a:ext cx="182563" cy="600868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2" name="Title 1"/>
          <p:cNvSpPr>
            <a:spLocks noGrp="1"/>
          </p:cNvSpPr>
          <p:nvPr>
            <p:ph type="title"/>
          </p:nvPr>
        </p:nvSpPr>
        <p:spPr>
          <a:xfrm>
            <a:off x="2267744" y="2564904"/>
            <a:ext cx="5638800" cy="1362075"/>
          </a:xfrm>
        </p:spPr>
        <p:txBody>
          <a:bodyPr anchor="b">
            <a:normAutofit/>
          </a:bodyPr>
          <a:lstStyle>
            <a:lvl1pPr algn="l">
              <a:defRPr sz="3200" b="0" cap="none" baseline="0">
                <a:solidFill>
                  <a:schemeClr val="bg1"/>
                </a:solidFill>
              </a:defRPr>
            </a:lvl1pPr>
          </a:lstStyle>
          <a:p>
            <a:r>
              <a:rPr lang="de-DE"/>
              <a:t>Mastertitelformat bearbeiten</a:t>
            </a:r>
            <a:endParaRPr/>
          </a:p>
        </p:txBody>
      </p:sp>
      <p:sp>
        <p:nvSpPr>
          <p:cNvPr id="3" name="Text Placeholder 2"/>
          <p:cNvSpPr>
            <a:spLocks noGrp="1"/>
          </p:cNvSpPr>
          <p:nvPr>
            <p:ph type="body" idx="1"/>
          </p:nvPr>
        </p:nvSpPr>
        <p:spPr>
          <a:xfrm>
            <a:off x="2267744" y="4005064"/>
            <a:ext cx="5638800" cy="1500187"/>
          </a:xfrm>
        </p:spPr>
        <p:txBody>
          <a:bodyPr>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7" name="Footer Placeholder 4"/>
          <p:cNvSpPr>
            <a:spLocks noGrp="1"/>
          </p:cNvSpPr>
          <p:nvPr>
            <p:ph type="ftr" sz="quarter" idx="10"/>
          </p:nvPr>
        </p:nvSpPr>
        <p:spPr>
          <a:xfrm>
            <a:off x="2268538" y="5732463"/>
            <a:ext cx="5638800" cy="365125"/>
          </a:xfrm>
        </p:spPr>
        <p:txBody>
          <a:bodyPr/>
          <a:lstStyle>
            <a:lvl1pPr algn="l">
              <a:defRPr>
                <a:solidFill>
                  <a:schemeClr val="bg1"/>
                </a:solidFill>
              </a:defRPr>
            </a:lvl1pPr>
          </a:lstStyle>
          <a:p>
            <a:pPr>
              <a:defRPr/>
            </a:pPr>
            <a:r>
              <a:rPr lang="en-US"/>
              <a:t>Kalf 2020</a:t>
            </a:r>
            <a:endParaRPr lang="de-DE" dirty="0"/>
          </a:p>
        </p:txBody>
      </p:sp>
      <p:sp>
        <p:nvSpPr>
          <p:cNvPr id="8" name="Slide Number Placeholder 5"/>
          <p:cNvSpPr>
            <a:spLocks noGrp="1"/>
          </p:cNvSpPr>
          <p:nvPr>
            <p:ph type="sldNum" sz="quarter" idx="11"/>
          </p:nvPr>
        </p:nvSpPr>
        <p:spPr>
          <a:xfrm>
            <a:off x="8172450" y="5373688"/>
            <a:ext cx="554038" cy="735012"/>
          </a:xfrm>
        </p:spPr>
        <p:txBody>
          <a:bodyPr/>
          <a:lstStyle>
            <a:lvl1pPr>
              <a:defRPr/>
            </a:lvl1pPr>
          </a:lstStyle>
          <a:p>
            <a:pPr>
              <a:defRPr/>
            </a:pPr>
            <a:r>
              <a:rPr lang="de-DE" dirty="0"/>
              <a:t>Folie </a:t>
            </a:r>
            <a:fld id="{0CF415B6-E39C-1140-B885-FE112751F8AE}" type="slidenum">
              <a:rPr lang="de-DE"/>
              <a:pPr>
                <a:defRPr/>
              </a:pPr>
              <a:t>‹#›</a:t>
            </a:fld>
            <a:endParaRPr lang="de-DE" dirty="0"/>
          </a:p>
        </p:txBody>
      </p:sp>
    </p:spTree>
    <p:extLst>
      <p:ext uri="{BB962C8B-B14F-4D97-AF65-F5344CB8AC3E}">
        <p14:creationId xmlns:p14="http://schemas.microsoft.com/office/powerpoint/2010/main" val="2484439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Zwei Inhalte">
    <p:spTree>
      <p:nvGrpSpPr>
        <p:cNvPr id="1" name=""/>
        <p:cNvGrpSpPr/>
        <p:nvPr/>
      </p:nvGrpSpPr>
      <p:grpSpPr>
        <a:xfrm>
          <a:off x="0" y="0"/>
          <a:ext cx="0" cy="0"/>
          <a:chOff x="0" y="0"/>
          <a:chExt cx="0" cy="0"/>
        </a:xfrm>
      </p:grpSpPr>
      <p:sp>
        <p:nvSpPr>
          <p:cNvPr id="5" name="Rectangle 10"/>
          <p:cNvSpPr/>
          <p:nvPr/>
        </p:nvSpPr>
        <p:spPr>
          <a:xfrm>
            <a:off x="8210550" y="282575"/>
            <a:ext cx="754063"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6" name="Rectangle 11"/>
          <p:cNvSpPr/>
          <p:nvPr/>
        </p:nvSpPr>
        <p:spPr>
          <a:xfrm>
            <a:off x="8067675" y="282575"/>
            <a:ext cx="92075"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7" name="TextBox 9"/>
          <p:cNvSpPr txBox="1">
            <a:spLocks noChangeArrowheads="1"/>
          </p:cNvSpPr>
          <p:nvPr/>
        </p:nvSpPr>
        <p:spPr bwMode="auto">
          <a:xfrm>
            <a:off x="223838" y="228600"/>
            <a:ext cx="260350" cy="5540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defRPr/>
            </a:pPr>
            <a:r>
              <a:rPr lang="de-DE" sz="3600" dirty="0">
                <a:solidFill>
                  <a:srgbClr val="A1C4E3"/>
                </a:solidFill>
              </a:rPr>
              <a:t>+</a:t>
            </a:r>
          </a:p>
        </p:txBody>
      </p:sp>
      <p:sp>
        <p:nvSpPr>
          <p:cNvPr id="2" name="Title 1"/>
          <p:cNvSpPr>
            <a:spLocks noGrp="1"/>
          </p:cNvSpPr>
          <p:nvPr>
            <p:ph type="title"/>
          </p:nvPr>
        </p:nvSpPr>
        <p:spPr/>
        <p:txBody>
          <a:bodyPr/>
          <a:lstStyle/>
          <a:p>
            <a:r>
              <a:rPr lang="de-DE"/>
              <a:t>Mastertitelformat bearbeiten</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dirty="0"/>
          </a:p>
        </p:txBody>
      </p:sp>
      <p:sp>
        <p:nvSpPr>
          <p:cNvPr id="8" name="Date Placeholder 4"/>
          <p:cNvSpPr>
            <a:spLocks noGrp="1"/>
          </p:cNvSpPr>
          <p:nvPr>
            <p:ph type="dt" sz="half" idx="10"/>
          </p:nvPr>
        </p:nvSpPr>
        <p:spPr/>
        <p:txBody>
          <a:bodyPr/>
          <a:lstStyle>
            <a:lvl1pPr>
              <a:defRPr/>
            </a:lvl1pPr>
          </a:lstStyle>
          <a:p>
            <a:pPr>
              <a:defRPr/>
            </a:pPr>
            <a:r>
              <a:rPr lang="de-DE"/>
              <a:t>Nording August 2022</a:t>
            </a:r>
            <a:endParaRPr lang="en-US" dirty="0"/>
          </a:p>
        </p:txBody>
      </p:sp>
      <p:sp>
        <p:nvSpPr>
          <p:cNvPr id="9" name="Footer Placeholder 5"/>
          <p:cNvSpPr>
            <a:spLocks noGrp="1"/>
          </p:cNvSpPr>
          <p:nvPr>
            <p:ph type="ftr" sz="quarter" idx="11"/>
          </p:nvPr>
        </p:nvSpPr>
        <p:spPr/>
        <p:txBody>
          <a:bodyPr/>
          <a:lstStyle>
            <a:lvl1pPr algn="r">
              <a:defRPr/>
            </a:lvl1pPr>
          </a:lstStyle>
          <a:p>
            <a:pPr>
              <a:defRPr/>
            </a:pPr>
            <a:r>
              <a:rPr lang="en-US"/>
              <a:t>Kalf 2020</a:t>
            </a:r>
            <a:endParaRPr lang="de-DE" dirty="0"/>
          </a:p>
        </p:txBody>
      </p:sp>
      <p:sp>
        <p:nvSpPr>
          <p:cNvPr id="10" name="Slide Number Placeholder 6"/>
          <p:cNvSpPr>
            <a:spLocks noGrp="1"/>
          </p:cNvSpPr>
          <p:nvPr>
            <p:ph type="sldNum" sz="quarter" idx="12"/>
          </p:nvPr>
        </p:nvSpPr>
        <p:spPr/>
        <p:txBody>
          <a:bodyPr/>
          <a:lstStyle>
            <a:lvl1pPr>
              <a:defRPr/>
            </a:lvl1pPr>
          </a:lstStyle>
          <a:p>
            <a:pPr>
              <a:defRPr/>
            </a:pPr>
            <a:r>
              <a:rPr lang="de-DE" dirty="0"/>
              <a:t>Folie </a:t>
            </a:r>
            <a:fld id="{AD6FBCA6-A8FE-CC42-86A1-EB12397FA169}" type="slidenum">
              <a:rPr lang="de-DE"/>
              <a:pPr>
                <a:defRPr/>
              </a:pPr>
              <a:t>‹#›</a:t>
            </a:fld>
            <a:endParaRPr lang="de-DE" dirty="0"/>
          </a:p>
        </p:txBody>
      </p:sp>
    </p:spTree>
    <p:extLst>
      <p:ext uri="{BB962C8B-B14F-4D97-AF65-F5344CB8AC3E}">
        <p14:creationId xmlns:p14="http://schemas.microsoft.com/office/powerpoint/2010/main" val="3959810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Vergleich">
    <p:spTree>
      <p:nvGrpSpPr>
        <p:cNvPr id="1" name=""/>
        <p:cNvGrpSpPr/>
        <p:nvPr/>
      </p:nvGrpSpPr>
      <p:grpSpPr>
        <a:xfrm>
          <a:off x="0" y="0"/>
          <a:ext cx="0" cy="0"/>
          <a:chOff x="0" y="0"/>
          <a:chExt cx="0" cy="0"/>
        </a:xfrm>
      </p:grpSpPr>
      <p:sp>
        <p:nvSpPr>
          <p:cNvPr id="7" name="TextBox 11"/>
          <p:cNvSpPr txBox="1">
            <a:spLocks noChangeArrowheads="1"/>
          </p:cNvSpPr>
          <p:nvPr/>
        </p:nvSpPr>
        <p:spPr bwMode="auto">
          <a:xfrm>
            <a:off x="223838" y="228600"/>
            <a:ext cx="260350" cy="5540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defRPr/>
            </a:pPr>
            <a:r>
              <a:rPr lang="de-DE" sz="3600" dirty="0">
                <a:solidFill>
                  <a:srgbClr val="A1C4E3"/>
                </a:solidFill>
              </a:rPr>
              <a:t>+</a:t>
            </a:r>
          </a:p>
        </p:txBody>
      </p:sp>
      <p:sp>
        <p:nvSpPr>
          <p:cNvPr id="8" name="Slide Number Placeholder 6"/>
          <p:cNvSpPr txBox="1">
            <a:spLocks/>
          </p:cNvSpPr>
          <p:nvPr userDrawn="1"/>
        </p:nvSpPr>
        <p:spPr>
          <a:xfrm>
            <a:off x="8458200" y="628650"/>
            <a:ext cx="554038" cy="666750"/>
          </a:xfrm>
          <a:prstGeom prst="rect">
            <a:avLst/>
          </a:prstGeom>
        </p:spPr>
        <p:txBody>
          <a:bodyPr anchor="ctr"/>
          <a:lstStyle>
            <a:defPPr>
              <a:defRPr lang="de-DE"/>
            </a:defPPr>
            <a:lvl1pPr algn="r" rtl="0" fontAlgn="base">
              <a:spcBef>
                <a:spcPct val="0"/>
              </a:spcBef>
              <a:spcAft>
                <a:spcPct val="0"/>
              </a:spcAft>
              <a:defRPr sz="1400" b="1" kern="1200" smtClean="0">
                <a:solidFill>
                  <a:schemeClr val="bg1"/>
                </a:solidFill>
                <a:latin typeface="Arial" charset="0"/>
                <a:ea typeface="ＭＳ Ｐゴシック" charset="0"/>
                <a:cs typeface="ＭＳ Ｐゴシック" charset="0"/>
              </a:defRPr>
            </a:lvl1pPr>
            <a:lvl2pPr marL="457200" algn="l" rtl="0" fontAlgn="base">
              <a:spcBef>
                <a:spcPct val="0"/>
              </a:spcBef>
              <a:spcAft>
                <a:spcPct val="0"/>
              </a:spcAft>
              <a:defRPr b="1"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b="1"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b="1"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b="1" kern="1200">
                <a:solidFill>
                  <a:schemeClr val="tx1"/>
                </a:solidFill>
                <a:latin typeface="Arial" charset="0"/>
                <a:ea typeface="ＭＳ Ｐゴシック" charset="0"/>
                <a:cs typeface="ＭＳ Ｐゴシック" charset="0"/>
              </a:defRPr>
            </a:lvl5pPr>
            <a:lvl6pPr marL="2286000" algn="l" defTabSz="457200" rtl="0" eaLnBrk="1" latinLnBrk="0" hangingPunct="1">
              <a:defRPr b="1" kern="1200">
                <a:solidFill>
                  <a:schemeClr val="tx1"/>
                </a:solidFill>
                <a:latin typeface="Arial" charset="0"/>
                <a:ea typeface="ＭＳ Ｐゴシック" charset="0"/>
                <a:cs typeface="ＭＳ Ｐゴシック" charset="0"/>
              </a:defRPr>
            </a:lvl6pPr>
            <a:lvl7pPr marL="2743200" algn="l" defTabSz="457200" rtl="0" eaLnBrk="1" latinLnBrk="0" hangingPunct="1">
              <a:defRPr b="1" kern="1200">
                <a:solidFill>
                  <a:schemeClr val="tx1"/>
                </a:solidFill>
                <a:latin typeface="Arial" charset="0"/>
                <a:ea typeface="ＭＳ Ｐゴシック" charset="0"/>
                <a:cs typeface="ＭＳ Ｐゴシック" charset="0"/>
              </a:defRPr>
            </a:lvl7pPr>
            <a:lvl8pPr marL="3200400" algn="l" defTabSz="457200" rtl="0" eaLnBrk="1" latinLnBrk="0" hangingPunct="1">
              <a:defRPr b="1" kern="1200">
                <a:solidFill>
                  <a:schemeClr val="tx1"/>
                </a:solidFill>
                <a:latin typeface="Arial" charset="0"/>
                <a:ea typeface="ＭＳ Ｐゴシック" charset="0"/>
                <a:cs typeface="ＭＳ Ｐゴシック" charset="0"/>
              </a:defRPr>
            </a:lvl8pPr>
            <a:lvl9pPr marL="3657600" algn="l" defTabSz="457200" rtl="0" eaLnBrk="1" latinLnBrk="0" hangingPunct="1">
              <a:defRPr b="1" kern="1200">
                <a:solidFill>
                  <a:schemeClr val="tx1"/>
                </a:solidFill>
                <a:latin typeface="Arial" charset="0"/>
                <a:ea typeface="ＭＳ Ｐゴシック" charset="0"/>
                <a:cs typeface="ＭＳ Ｐゴシック" charset="0"/>
              </a:defRPr>
            </a:lvl9pPr>
          </a:lstStyle>
          <a:p>
            <a:pPr>
              <a:defRPr/>
            </a:pPr>
            <a:r>
              <a:rPr lang="de-DE" dirty="0"/>
              <a:t>Folie </a:t>
            </a:r>
            <a:fld id="{B85113D1-692F-5B42-957F-7529F33A64BE}" type="slidenum">
              <a:rPr lang="de-DE"/>
              <a:pPr>
                <a:defRPr/>
              </a:pPr>
              <a:t>‹#›</a:t>
            </a:fld>
            <a:endParaRPr lang="de-DE" dirty="0"/>
          </a:p>
        </p:txBody>
      </p:sp>
      <p:sp>
        <p:nvSpPr>
          <p:cNvPr id="9" name="Rectangle 10"/>
          <p:cNvSpPr/>
          <p:nvPr userDrawn="1"/>
        </p:nvSpPr>
        <p:spPr>
          <a:xfrm>
            <a:off x="8210550" y="282575"/>
            <a:ext cx="754063"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10" name="Rectangle 11"/>
          <p:cNvSpPr/>
          <p:nvPr userDrawn="1"/>
        </p:nvSpPr>
        <p:spPr>
          <a:xfrm>
            <a:off x="8067675" y="282575"/>
            <a:ext cx="92075"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2" name="Title 1"/>
          <p:cNvSpPr>
            <a:spLocks noGrp="1"/>
          </p:cNvSpPr>
          <p:nvPr>
            <p:ph type="title"/>
          </p:nvPr>
        </p:nvSpPr>
        <p:spPr/>
        <p:txBody>
          <a:bodyPr/>
          <a:lstStyle>
            <a:lvl1pPr>
              <a:defRPr/>
            </a:lvl1pPr>
          </a:lstStyle>
          <a:p>
            <a:r>
              <a:rPr lang="de-DE"/>
              <a:t>Mastertitelformat bearbeiten</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dirty="0"/>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11" name="Date Placeholder 6"/>
          <p:cNvSpPr>
            <a:spLocks noGrp="1"/>
          </p:cNvSpPr>
          <p:nvPr>
            <p:ph type="dt" sz="half" idx="10"/>
          </p:nvPr>
        </p:nvSpPr>
        <p:spPr/>
        <p:txBody>
          <a:bodyPr/>
          <a:lstStyle>
            <a:lvl1pPr>
              <a:defRPr/>
            </a:lvl1pPr>
          </a:lstStyle>
          <a:p>
            <a:pPr>
              <a:defRPr/>
            </a:pPr>
            <a:r>
              <a:rPr lang="de-DE"/>
              <a:t>Nording August 2022</a:t>
            </a:r>
            <a:endParaRPr lang="en-US" dirty="0"/>
          </a:p>
        </p:txBody>
      </p:sp>
      <p:sp>
        <p:nvSpPr>
          <p:cNvPr id="12" name="Footer Placeholder 7"/>
          <p:cNvSpPr>
            <a:spLocks noGrp="1"/>
          </p:cNvSpPr>
          <p:nvPr>
            <p:ph type="ftr" sz="quarter" idx="11"/>
          </p:nvPr>
        </p:nvSpPr>
        <p:spPr/>
        <p:txBody>
          <a:bodyPr/>
          <a:lstStyle>
            <a:lvl1pPr algn="r">
              <a:defRPr/>
            </a:lvl1pPr>
          </a:lstStyle>
          <a:p>
            <a:pPr>
              <a:defRPr/>
            </a:pPr>
            <a:r>
              <a:rPr lang="en-US"/>
              <a:t>Kalf 2020</a:t>
            </a:r>
            <a:endParaRPr lang="de-DE" dirty="0"/>
          </a:p>
        </p:txBody>
      </p:sp>
      <p:sp>
        <p:nvSpPr>
          <p:cNvPr id="13" name="Slide Number Placeholder 6"/>
          <p:cNvSpPr>
            <a:spLocks noGrp="1"/>
          </p:cNvSpPr>
          <p:nvPr>
            <p:ph type="sldNum" sz="quarter" idx="12"/>
          </p:nvPr>
        </p:nvSpPr>
        <p:spPr/>
        <p:txBody>
          <a:bodyPr/>
          <a:lstStyle>
            <a:lvl1pPr>
              <a:defRPr/>
            </a:lvl1pPr>
          </a:lstStyle>
          <a:p>
            <a:pPr>
              <a:defRPr/>
            </a:pPr>
            <a:r>
              <a:rPr lang="de-DE" dirty="0"/>
              <a:t>Folie </a:t>
            </a:r>
            <a:fld id="{5EA14DD9-8828-4E4A-A14B-00AA467453C9}" type="slidenum">
              <a:rPr lang="de-DE"/>
              <a:pPr>
                <a:defRPr/>
              </a:pPr>
              <a:t>‹#›</a:t>
            </a:fld>
            <a:endParaRPr lang="de-DE" dirty="0"/>
          </a:p>
        </p:txBody>
      </p:sp>
    </p:spTree>
    <p:extLst>
      <p:ext uri="{BB962C8B-B14F-4D97-AF65-F5344CB8AC3E}">
        <p14:creationId xmlns:p14="http://schemas.microsoft.com/office/powerpoint/2010/main" val="364012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Inhalte, oben und unten">
    <p:spTree>
      <p:nvGrpSpPr>
        <p:cNvPr id="1" name=""/>
        <p:cNvGrpSpPr/>
        <p:nvPr/>
      </p:nvGrpSpPr>
      <p:grpSpPr>
        <a:xfrm>
          <a:off x="0" y="0"/>
          <a:ext cx="0" cy="0"/>
          <a:chOff x="0" y="0"/>
          <a:chExt cx="0" cy="0"/>
        </a:xfrm>
      </p:grpSpPr>
      <p:sp>
        <p:nvSpPr>
          <p:cNvPr id="5" name="TextBox 9"/>
          <p:cNvSpPr txBox="1">
            <a:spLocks noChangeArrowheads="1"/>
          </p:cNvSpPr>
          <p:nvPr/>
        </p:nvSpPr>
        <p:spPr bwMode="auto">
          <a:xfrm>
            <a:off x="223838" y="228600"/>
            <a:ext cx="260350" cy="5540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defRPr/>
            </a:pPr>
            <a:r>
              <a:rPr lang="de-DE" sz="3600" dirty="0">
                <a:solidFill>
                  <a:srgbClr val="A1C4E3"/>
                </a:solidFill>
              </a:rPr>
              <a:t>+</a:t>
            </a:r>
          </a:p>
        </p:txBody>
      </p:sp>
      <p:sp>
        <p:nvSpPr>
          <p:cNvPr id="6" name="Rectangle 10"/>
          <p:cNvSpPr/>
          <p:nvPr userDrawn="1"/>
        </p:nvSpPr>
        <p:spPr>
          <a:xfrm>
            <a:off x="8210550" y="282575"/>
            <a:ext cx="754063"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7" name="Rectangle 11"/>
          <p:cNvSpPr/>
          <p:nvPr userDrawn="1"/>
        </p:nvSpPr>
        <p:spPr>
          <a:xfrm>
            <a:off x="8067675" y="282575"/>
            <a:ext cx="92075"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2" name="Title 1"/>
          <p:cNvSpPr>
            <a:spLocks noGrp="1"/>
          </p:cNvSpPr>
          <p:nvPr>
            <p:ph type="title"/>
          </p:nvPr>
        </p:nvSpPr>
        <p:spPr/>
        <p:txBody>
          <a:bodyPr/>
          <a:lstStyle/>
          <a:p>
            <a:r>
              <a:rPr lang="de-DE"/>
              <a:t>Mastertitelformat bearbeiten</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dirty="0"/>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dirty="0"/>
          </a:p>
        </p:txBody>
      </p:sp>
      <p:sp>
        <p:nvSpPr>
          <p:cNvPr id="8" name="Date Placeholder 4"/>
          <p:cNvSpPr>
            <a:spLocks noGrp="1"/>
          </p:cNvSpPr>
          <p:nvPr>
            <p:ph type="dt" sz="half" idx="15"/>
          </p:nvPr>
        </p:nvSpPr>
        <p:spPr/>
        <p:txBody>
          <a:bodyPr/>
          <a:lstStyle>
            <a:lvl1pPr>
              <a:defRPr/>
            </a:lvl1pPr>
          </a:lstStyle>
          <a:p>
            <a:pPr>
              <a:defRPr/>
            </a:pPr>
            <a:r>
              <a:rPr lang="de-DE"/>
              <a:t>Nording August 2022</a:t>
            </a:r>
            <a:endParaRPr lang="en-US" dirty="0"/>
          </a:p>
        </p:txBody>
      </p:sp>
      <p:sp>
        <p:nvSpPr>
          <p:cNvPr id="9" name="Footer Placeholder 5"/>
          <p:cNvSpPr>
            <a:spLocks noGrp="1"/>
          </p:cNvSpPr>
          <p:nvPr>
            <p:ph type="ftr" sz="quarter" idx="16"/>
          </p:nvPr>
        </p:nvSpPr>
        <p:spPr/>
        <p:txBody>
          <a:bodyPr/>
          <a:lstStyle>
            <a:lvl1pPr algn="r">
              <a:defRPr/>
            </a:lvl1pPr>
          </a:lstStyle>
          <a:p>
            <a:pPr>
              <a:defRPr/>
            </a:pPr>
            <a:r>
              <a:rPr lang="en-US"/>
              <a:t>Kalf 2020</a:t>
            </a:r>
            <a:endParaRPr lang="de-DE" dirty="0"/>
          </a:p>
        </p:txBody>
      </p:sp>
      <p:sp>
        <p:nvSpPr>
          <p:cNvPr id="10" name="Slide Number Placeholder 6"/>
          <p:cNvSpPr>
            <a:spLocks noGrp="1"/>
          </p:cNvSpPr>
          <p:nvPr>
            <p:ph type="sldNum" sz="quarter" idx="17"/>
          </p:nvPr>
        </p:nvSpPr>
        <p:spPr/>
        <p:txBody>
          <a:bodyPr/>
          <a:lstStyle>
            <a:lvl1pPr>
              <a:defRPr/>
            </a:lvl1pPr>
          </a:lstStyle>
          <a:p>
            <a:pPr>
              <a:defRPr/>
            </a:pPr>
            <a:r>
              <a:rPr lang="de-DE" dirty="0"/>
              <a:t>Folie </a:t>
            </a:r>
            <a:fld id="{B25E3E94-7AE0-FE4F-BD15-7B72A029A0EA}" type="slidenum">
              <a:rPr lang="de-DE"/>
              <a:pPr>
                <a:defRPr/>
              </a:pPr>
              <a:t>‹#›</a:t>
            </a:fld>
            <a:endParaRPr lang="de-DE" dirty="0"/>
          </a:p>
        </p:txBody>
      </p:sp>
    </p:spTree>
    <p:extLst>
      <p:ext uri="{BB962C8B-B14F-4D97-AF65-F5344CB8AC3E}">
        <p14:creationId xmlns:p14="http://schemas.microsoft.com/office/powerpoint/2010/main" val="3173912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Inhalte">
    <p:spTree>
      <p:nvGrpSpPr>
        <p:cNvPr id="1" name=""/>
        <p:cNvGrpSpPr/>
        <p:nvPr/>
      </p:nvGrpSpPr>
      <p:grpSpPr>
        <a:xfrm>
          <a:off x="0" y="0"/>
          <a:ext cx="0" cy="0"/>
          <a:chOff x="0" y="0"/>
          <a:chExt cx="0" cy="0"/>
        </a:xfrm>
      </p:grpSpPr>
      <p:sp>
        <p:nvSpPr>
          <p:cNvPr id="6" name="TextBox 9"/>
          <p:cNvSpPr txBox="1">
            <a:spLocks noChangeArrowheads="1"/>
          </p:cNvSpPr>
          <p:nvPr/>
        </p:nvSpPr>
        <p:spPr bwMode="auto">
          <a:xfrm>
            <a:off x="223838" y="228600"/>
            <a:ext cx="260350" cy="5540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defRPr/>
            </a:pPr>
            <a:r>
              <a:rPr lang="de-DE" sz="3600" dirty="0">
                <a:solidFill>
                  <a:srgbClr val="A1C4E3"/>
                </a:solidFill>
              </a:rPr>
              <a:t>+</a:t>
            </a:r>
          </a:p>
        </p:txBody>
      </p:sp>
      <p:sp>
        <p:nvSpPr>
          <p:cNvPr id="7" name="Rectangle 10"/>
          <p:cNvSpPr/>
          <p:nvPr userDrawn="1"/>
        </p:nvSpPr>
        <p:spPr>
          <a:xfrm>
            <a:off x="8210550" y="282575"/>
            <a:ext cx="754063"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8" name="Rectangle 11"/>
          <p:cNvSpPr/>
          <p:nvPr userDrawn="1"/>
        </p:nvSpPr>
        <p:spPr>
          <a:xfrm>
            <a:off x="8067675" y="282575"/>
            <a:ext cx="92075"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2" name="Title 1"/>
          <p:cNvSpPr>
            <a:spLocks noGrp="1"/>
          </p:cNvSpPr>
          <p:nvPr>
            <p:ph type="title"/>
          </p:nvPr>
        </p:nvSpPr>
        <p:spPr/>
        <p:txBody>
          <a:bodyPr/>
          <a:lstStyle/>
          <a:p>
            <a:r>
              <a:rPr lang="de-DE"/>
              <a:t>Mastertitelformat bearbeiten</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dirty="0"/>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dirty="0"/>
          </a:p>
        </p:txBody>
      </p:sp>
      <p:sp>
        <p:nvSpPr>
          <p:cNvPr id="9" name="Date Placeholder 4"/>
          <p:cNvSpPr>
            <a:spLocks noGrp="1"/>
          </p:cNvSpPr>
          <p:nvPr>
            <p:ph type="dt" sz="half" idx="17"/>
          </p:nvPr>
        </p:nvSpPr>
        <p:spPr/>
        <p:txBody>
          <a:bodyPr/>
          <a:lstStyle>
            <a:lvl1pPr>
              <a:defRPr/>
            </a:lvl1pPr>
          </a:lstStyle>
          <a:p>
            <a:pPr>
              <a:defRPr/>
            </a:pPr>
            <a:r>
              <a:rPr lang="de-DE"/>
              <a:t>Nording August 2022</a:t>
            </a:r>
            <a:endParaRPr lang="en-US" dirty="0"/>
          </a:p>
        </p:txBody>
      </p:sp>
      <p:sp>
        <p:nvSpPr>
          <p:cNvPr id="10" name="Footer Placeholder 5"/>
          <p:cNvSpPr>
            <a:spLocks noGrp="1"/>
          </p:cNvSpPr>
          <p:nvPr>
            <p:ph type="ftr" sz="quarter" idx="18"/>
          </p:nvPr>
        </p:nvSpPr>
        <p:spPr/>
        <p:txBody>
          <a:bodyPr/>
          <a:lstStyle>
            <a:lvl1pPr algn="r">
              <a:defRPr/>
            </a:lvl1pPr>
          </a:lstStyle>
          <a:p>
            <a:pPr>
              <a:defRPr/>
            </a:pPr>
            <a:r>
              <a:rPr lang="en-US"/>
              <a:t>Kalf 2020</a:t>
            </a:r>
            <a:endParaRPr lang="de-DE" dirty="0"/>
          </a:p>
        </p:txBody>
      </p:sp>
      <p:sp>
        <p:nvSpPr>
          <p:cNvPr id="12" name="Slide Number Placeholder 6"/>
          <p:cNvSpPr>
            <a:spLocks noGrp="1"/>
          </p:cNvSpPr>
          <p:nvPr>
            <p:ph type="sldNum" sz="quarter" idx="19"/>
          </p:nvPr>
        </p:nvSpPr>
        <p:spPr/>
        <p:txBody>
          <a:bodyPr/>
          <a:lstStyle>
            <a:lvl1pPr>
              <a:defRPr/>
            </a:lvl1pPr>
          </a:lstStyle>
          <a:p>
            <a:pPr>
              <a:defRPr/>
            </a:pPr>
            <a:r>
              <a:rPr lang="de-DE" dirty="0"/>
              <a:t>Folie </a:t>
            </a:r>
            <a:fld id="{01B6F861-BEA3-A14C-A397-83EAEB448556}" type="slidenum">
              <a:rPr lang="de-DE"/>
              <a:pPr>
                <a:defRPr/>
              </a:pPr>
              <a:t>‹#›</a:t>
            </a:fld>
            <a:endParaRPr lang="de-DE" dirty="0"/>
          </a:p>
        </p:txBody>
      </p:sp>
    </p:spTree>
    <p:extLst>
      <p:ext uri="{BB962C8B-B14F-4D97-AF65-F5344CB8AC3E}">
        <p14:creationId xmlns:p14="http://schemas.microsoft.com/office/powerpoint/2010/main" val="635176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98475" y="484188"/>
            <a:ext cx="7556500" cy="11160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de-DE"/>
              <a:t>Mastertitelformat bearbeiten</a:t>
            </a:r>
          </a:p>
        </p:txBody>
      </p:sp>
      <p:sp>
        <p:nvSpPr>
          <p:cNvPr id="1027" name="Text Placeholder 2"/>
          <p:cNvSpPr>
            <a:spLocks noGrp="1"/>
          </p:cNvSpPr>
          <p:nvPr>
            <p:ph type="body" idx="1"/>
          </p:nvPr>
        </p:nvSpPr>
        <p:spPr bwMode="auto">
          <a:xfrm>
            <a:off x="498475" y="1981200"/>
            <a:ext cx="7556500" cy="4144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e Placeholder 3"/>
          <p:cNvSpPr>
            <a:spLocks noGrp="1"/>
          </p:cNvSpPr>
          <p:nvPr>
            <p:ph type="dt" sz="half" idx="2"/>
          </p:nvPr>
        </p:nvSpPr>
        <p:spPr>
          <a:xfrm>
            <a:off x="6794500" y="642302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pPr>
              <a:defRPr/>
            </a:pPr>
            <a:r>
              <a:rPr lang="de-DE"/>
              <a:t>Nording August 2022</a:t>
            </a:r>
            <a:endParaRPr lang="en-US" dirty="0"/>
          </a:p>
        </p:txBody>
      </p:sp>
      <p:sp>
        <p:nvSpPr>
          <p:cNvPr id="5" name="Footer Placeholder 4"/>
          <p:cNvSpPr>
            <a:spLocks noGrp="1"/>
          </p:cNvSpPr>
          <p:nvPr>
            <p:ph type="ftr" sz="quarter" idx="3"/>
          </p:nvPr>
        </p:nvSpPr>
        <p:spPr>
          <a:xfrm>
            <a:off x="2195513" y="6423025"/>
            <a:ext cx="4129087"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pPr>
              <a:defRPr/>
            </a:pPr>
            <a:r>
              <a:rPr lang="en-US"/>
              <a:t>Kalf 2020</a:t>
            </a:r>
            <a:endParaRPr lang="de-DE" dirty="0"/>
          </a:p>
        </p:txBody>
      </p:sp>
      <p:sp>
        <p:nvSpPr>
          <p:cNvPr id="6" name="Slide Number Placeholder 5"/>
          <p:cNvSpPr>
            <a:spLocks noGrp="1"/>
          </p:cNvSpPr>
          <p:nvPr>
            <p:ph type="sldNum" sz="quarter" idx="4"/>
          </p:nvPr>
        </p:nvSpPr>
        <p:spPr>
          <a:xfrm>
            <a:off x="8305800" y="476250"/>
            <a:ext cx="554038" cy="666750"/>
          </a:xfrm>
          <a:prstGeom prst="rect">
            <a:avLst/>
          </a:prstGeom>
        </p:spPr>
        <p:txBody>
          <a:bodyPr vert="horz" lIns="91440" tIns="45720" rIns="91440" bIns="45720" rtlCol="0" anchor="ctr"/>
          <a:lstStyle>
            <a:lvl1pPr algn="ctr">
              <a:defRPr sz="1400">
                <a:solidFill>
                  <a:schemeClr val="bg1"/>
                </a:solidFill>
                <a:latin typeface="Gill Sans MT"/>
                <a:cs typeface="Gill Sans MT"/>
              </a:defRPr>
            </a:lvl1pPr>
          </a:lstStyle>
          <a:p>
            <a:pPr>
              <a:defRPr/>
            </a:pPr>
            <a:r>
              <a:rPr lang="de-DE" dirty="0"/>
              <a:t>Folie </a:t>
            </a:r>
            <a:fld id="{82A20F6D-439A-1041-BC3B-89DEFDCC98EC}" type="slidenum">
              <a:rPr lang="de-DE"/>
              <a:pPr>
                <a:defRPr/>
              </a:pPr>
              <a:t>‹#›</a:t>
            </a:fld>
            <a:endParaRPr lang="de-DE" dirty="0"/>
          </a:p>
        </p:txBody>
      </p:sp>
      <p:pic>
        <p:nvPicPr>
          <p:cNvPr id="1031" name="Picture 17"/>
          <p:cNvPicPr>
            <a:picLocks noChangeAspect="1" noChangeArrowheads="1"/>
          </p:cNvPicPr>
          <p:nvPr userDrawn="1"/>
        </p:nvPicPr>
        <p:blipFill>
          <a:blip r:embed="rId22" cstate="email">
            <a:extLst>
              <a:ext uri="{28A0092B-C50C-407E-A947-70E740481C1C}">
                <a14:useLocalDpi xmlns:a14="http://schemas.microsoft.com/office/drawing/2010/main" val="0"/>
              </a:ext>
            </a:extLst>
          </a:blip>
          <a:srcRect/>
          <a:stretch>
            <a:fillRect/>
          </a:stretch>
        </p:blipFill>
        <p:spPr bwMode="auto">
          <a:xfrm>
            <a:off x="468313" y="6308725"/>
            <a:ext cx="1655762" cy="4651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spTree>
  </p:cSld>
  <p:clrMap bg1="lt1" tx1="dk1" bg2="lt2" tx2="dk2" accent1="accent1" accent2="accent2" accent3="accent3" accent4="accent4" accent5="accent5" accent6="accent6" hlink="hlink" folHlink="folHlink"/>
  <p:sldLayoutIdLst>
    <p:sldLayoutId id="2147484291" r:id="rId1"/>
    <p:sldLayoutId id="2147484292" r:id="rId2"/>
    <p:sldLayoutId id="2147484293" r:id="rId3"/>
    <p:sldLayoutId id="2147484294" r:id="rId4"/>
    <p:sldLayoutId id="2147484295" r:id="rId5"/>
    <p:sldLayoutId id="2147484296" r:id="rId6"/>
    <p:sldLayoutId id="2147484297" r:id="rId7"/>
    <p:sldLayoutId id="2147484298" r:id="rId8"/>
    <p:sldLayoutId id="2147484299" r:id="rId9"/>
    <p:sldLayoutId id="2147484300" r:id="rId10"/>
    <p:sldLayoutId id="2147484301" r:id="rId11"/>
    <p:sldLayoutId id="2147484302" r:id="rId12"/>
    <p:sldLayoutId id="2147484303" r:id="rId13"/>
    <p:sldLayoutId id="2147484304" r:id="rId14"/>
    <p:sldLayoutId id="2147484305" r:id="rId15"/>
    <p:sldLayoutId id="2147484306" r:id="rId16"/>
    <p:sldLayoutId id="2147484307" r:id="rId17"/>
    <p:sldLayoutId id="2147484308" r:id="rId18"/>
    <p:sldLayoutId id="2147484309" r:id="rId19"/>
    <p:sldLayoutId id="2147484310" r:id="rId20"/>
  </p:sldLayoutIdLst>
  <p:hf sldNum="0" hdr="0" ftr="0"/>
  <p:txStyles>
    <p:titleStyle>
      <a:lvl1pPr algn="l" rtl="0" eaLnBrk="0" fontAlgn="base" hangingPunct="0">
        <a:spcBef>
          <a:spcPct val="0"/>
        </a:spcBef>
        <a:spcAft>
          <a:spcPct val="0"/>
        </a:spcAft>
        <a:defRPr sz="3600" kern="1200">
          <a:solidFill>
            <a:schemeClr val="accent1"/>
          </a:solidFill>
          <a:latin typeface="+mj-lt"/>
          <a:ea typeface="ＭＳ Ｐゴシック" charset="0"/>
          <a:cs typeface="ＭＳ Ｐゴシック" charset="0"/>
        </a:defRPr>
      </a:lvl1pPr>
      <a:lvl2pPr algn="l" rtl="0" eaLnBrk="0" fontAlgn="base" hangingPunct="0">
        <a:spcBef>
          <a:spcPct val="0"/>
        </a:spcBef>
        <a:spcAft>
          <a:spcPct val="0"/>
        </a:spcAft>
        <a:defRPr sz="3600">
          <a:solidFill>
            <a:schemeClr val="accent1"/>
          </a:solidFill>
          <a:latin typeface="Calibri" charset="0"/>
          <a:ea typeface="ＭＳ Ｐゴシック" charset="0"/>
          <a:cs typeface="ＭＳ Ｐゴシック" charset="0"/>
        </a:defRPr>
      </a:lvl2pPr>
      <a:lvl3pPr algn="l" rtl="0" eaLnBrk="0" fontAlgn="base" hangingPunct="0">
        <a:spcBef>
          <a:spcPct val="0"/>
        </a:spcBef>
        <a:spcAft>
          <a:spcPct val="0"/>
        </a:spcAft>
        <a:defRPr sz="3600">
          <a:solidFill>
            <a:schemeClr val="accent1"/>
          </a:solidFill>
          <a:latin typeface="Calibri" charset="0"/>
          <a:ea typeface="ＭＳ Ｐゴシック" charset="0"/>
          <a:cs typeface="ＭＳ Ｐゴシック" charset="0"/>
        </a:defRPr>
      </a:lvl3pPr>
      <a:lvl4pPr algn="l" rtl="0" eaLnBrk="0" fontAlgn="base" hangingPunct="0">
        <a:spcBef>
          <a:spcPct val="0"/>
        </a:spcBef>
        <a:spcAft>
          <a:spcPct val="0"/>
        </a:spcAft>
        <a:defRPr sz="3600">
          <a:solidFill>
            <a:schemeClr val="accent1"/>
          </a:solidFill>
          <a:latin typeface="Calibri" charset="0"/>
          <a:ea typeface="ＭＳ Ｐゴシック" charset="0"/>
          <a:cs typeface="ＭＳ Ｐゴシック" charset="0"/>
        </a:defRPr>
      </a:lvl4pPr>
      <a:lvl5pPr algn="l" rtl="0" eaLnBrk="0" fontAlgn="base" hangingPunct="0">
        <a:spcBef>
          <a:spcPct val="0"/>
        </a:spcBef>
        <a:spcAft>
          <a:spcPct val="0"/>
        </a:spcAft>
        <a:defRPr sz="3600">
          <a:solidFill>
            <a:schemeClr val="accent1"/>
          </a:solidFill>
          <a:latin typeface="Calibri" charset="0"/>
          <a:ea typeface="ＭＳ Ｐゴシック" charset="0"/>
          <a:cs typeface="ＭＳ Ｐゴシック" charset="0"/>
        </a:defRPr>
      </a:lvl5pPr>
      <a:lvl6pPr marL="457200" algn="l" rtl="0" fontAlgn="base">
        <a:spcBef>
          <a:spcPct val="0"/>
        </a:spcBef>
        <a:spcAft>
          <a:spcPct val="0"/>
        </a:spcAft>
        <a:defRPr sz="3600">
          <a:solidFill>
            <a:schemeClr val="accent1"/>
          </a:solidFill>
          <a:latin typeface="Calibri" charset="0"/>
          <a:ea typeface="ＭＳ Ｐゴシック" charset="0"/>
          <a:cs typeface="ＭＳ Ｐゴシック" charset="0"/>
        </a:defRPr>
      </a:lvl6pPr>
      <a:lvl7pPr marL="914400" algn="l" rtl="0" fontAlgn="base">
        <a:spcBef>
          <a:spcPct val="0"/>
        </a:spcBef>
        <a:spcAft>
          <a:spcPct val="0"/>
        </a:spcAft>
        <a:defRPr sz="3600">
          <a:solidFill>
            <a:schemeClr val="accent1"/>
          </a:solidFill>
          <a:latin typeface="Calibri" charset="0"/>
          <a:ea typeface="ＭＳ Ｐゴシック" charset="0"/>
          <a:cs typeface="ＭＳ Ｐゴシック" charset="0"/>
        </a:defRPr>
      </a:lvl7pPr>
      <a:lvl8pPr marL="1371600" algn="l" rtl="0" fontAlgn="base">
        <a:spcBef>
          <a:spcPct val="0"/>
        </a:spcBef>
        <a:spcAft>
          <a:spcPct val="0"/>
        </a:spcAft>
        <a:defRPr sz="3600">
          <a:solidFill>
            <a:schemeClr val="accent1"/>
          </a:solidFill>
          <a:latin typeface="Calibri" charset="0"/>
          <a:ea typeface="ＭＳ Ｐゴシック" charset="0"/>
          <a:cs typeface="ＭＳ Ｐゴシック" charset="0"/>
        </a:defRPr>
      </a:lvl8pPr>
      <a:lvl9pPr marL="1828800" algn="l" rtl="0" fontAlgn="base">
        <a:spcBef>
          <a:spcPct val="0"/>
        </a:spcBef>
        <a:spcAft>
          <a:spcPct val="0"/>
        </a:spcAft>
        <a:defRPr sz="3600">
          <a:solidFill>
            <a:schemeClr val="accent1"/>
          </a:solidFill>
          <a:latin typeface="Calibri" charset="0"/>
          <a:ea typeface="ＭＳ Ｐゴシック" charset="0"/>
          <a:cs typeface="ＭＳ Ｐゴシック" charset="0"/>
        </a:defRPr>
      </a:lvl9pPr>
    </p:titleStyle>
    <p:bodyStyle>
      <a:lvl1pPr marL="228600" indent="-228600" algn="l" rtl="0" eaLnBrk="0" fontAlgn="base" hangingPunct="0">
        <a:spcBef>
          <a:spcPts val="2000"/>
        </a:spcBef>
        <a:spcAft>
          <a:spcPct val="0"/>
        </a:spcAft>
        <a:buClr>
          <a:schemeClr val="accent1"/>
        </a:buClr>
        <a:buSzPct val="75000"/>
        <a:buFont typeface="Wingdings" charset="0"/>
        <a:buChar char="n"/>
        <a:defRPr sz="2800" kern="1200">
          <a:solidFill>
            <a:srgbClr val="595959"/>
          </a:solidFill>
          <a:latin typeface="+mn-lt"/>
          <a:ea typeface="ＭＳ Ｐゴシック" charset="0"/>
          <a:cs typeface="ＭＳ Ｐゴシック" charset="0"/>
        </a:defRPr>
      </a:lvl1pPr>
      <a:lvl2pPr marL="457200" indent="-228600" algn="l" rtl="0" eaLnBrk="0" fontAlgn="base" hangingPunct="0">
        <a:spcBef>
          <a:spcPts val="600"/>
        </a:spcBef>
        <a:spcAft>
          <a:spcPct val="0"/>
        </a:spcAft>
        <a:buClr>
          <a:srgbClr val="A1C4E3"/>
        </a:buClr>
        <a:buSzPct val="75000"/>
        <a:buFont typeface="Wingdings" charset="0"/>
        <a:buChar char="n"/>
        <a:defRPr sz="2400" kern="1200">
          <a:solidFill>
            <a:srgbClr val="595959"/>
          </a:solidFill>
          <a:latin typeface="+mn-lt"/>
          <a:ea typeface="ＭＳ Ｐゴシック" charset="0"/>
          <a:cs typeface="+mn-cs"/>
        </a:defRPr>
      </a:lvl2pPr>
      <a:lvl3pPr marL="685800" indent="-228600" algn="l" rtl="0" eaLnBrk="0" fontAlgn="base" hangingPunct="0">
        <a:spcBef>
          <a:spcPts val="600"/>
        </a:spcBef>
        <a:spcAft>
          <a:spcPct val="0"/>
        </a:spcAft>
        <a:buClr>
          <a:schemeClr val="accent1"/>
        </a:buClr>
        <a:buSzPct val="75000"/>
        <a:buFont typeface="Wingdings" charset="0"/>
        <a:buChar char="n"/>
        <a:defRPr sz="2000" kern="1200">
          <a:solidFill>
            <a:srgbClr val="595959"/>
          </a:solidFill>
          <a:latin typeface="+mn-lt"/>
          <a:ea typeface="ＭＳ Ｐゴシック" charset="0"/>
          <a:cs typeface="+mn-cs"/>
        </a:defRPr>
      </a:lvl3pPr>
      <a:lvl4pPr marL="914400" indent="-228600" algn="l" rtl="0" eaLnBrk="0" fontAlgn="base" hangingPunct="0">
        <a:spcBef>
          <a:spcPts val="600"/>
        </a:spcBef>
        <a:spcAft>
          <a:spcPct val="0"/>
        </a:spcAft>
        <a:buClr>
          <a:srgbClr val="A1C4E3"/>
        </a:buClr>
        <a:buSzPct val="75000"/>
        <a:buFont typeface="Wingdings" charset="0"/>
        <a:buChar char="n"/>
        <a:defRPr sz="2000" kern="1200">
          <a:solidFill>
            <a:srgbClr val="595959"/>
          </a:solidFill>
          <a:latin typeface="+mn-lt"/>
          <a:ea typeface="ＭＳ Ｐゴシック" charset="0"/>
          <a:cs typeface="+mn-cs"/>
        </a:defRPr>
      </a:lvl4pPr>
      <a:lvl5pPr marL="1143000" indent="-228600" algn="l" rtl="0" eaLnBrk="0" fontAlgn="base" hangingPunct="0">
        <a:spcBef>
          <a:spcPts val="600"/>
        </a:spcBef>
        <a:spcAft>
          <a:spcPct val="0"/>
        </a:spcAft>
        <a:buClr>
          <a:schemeClr val="accent1"/>
        </a:buClr>
        <a:buSzPct val="75000"/>
        <a:buFont typeface="Wingdings" charset="0"/>
        <a:buChar char="n"/>
        <a:defRPr kern="1200">
          <a:solidFill>
            <a:srgbClr val="595959"/>
          </a:solidFill>
          <a:latin typeface="+mn-lt"/>
          <a:ea typeface="ＭＳ Ｐゴシック" charset="0"/>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1.xml"/><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bkal.de/abiturrechner/"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7" name="Picture 5" descr="schu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750" y="1052513"/>
            <a:ext cx="3671888" cy="2428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4800600" y="4624388"/>
            <a:ext cx="4038600" cy="933450"/>
          </a:xfrm>
        </p:spPr>
        <p:txBody>
          <a:bodyPr rtlCol="0">
            <a:normAutofit fontScale="90000"/>
          </a:bodyPr>
          <a:lstStyle/>
          <a:p>
            <a:pPr eaLnBrk="1" fontAlgn="auto" hangingPunct="1">
              <a:spcAft>
                <a:spcPts val="0"/>
              </a:spcAft>
              <a:defRPr/>
            </a:pPr>
            <a:r>
              <a:rPr lang="de-DE" dirty="0">
                <a:ea typeface="+mj-ea"/>
                <a:cs typeface="+mj-cs"/>
              </a:rPr>
              <a:t>Informationen für die</a:t>
            </a:r>
            <a:br>
              <a:rPr lang="de-DE" dirty="0">
                <a:ea typeface="+mj-ea"/>
                <a:cs typeface="+mj-cs"/>
              </a:rPr>
            </a:br>
            <a:r>
              <a:rPr lang="de-DE" dirty="0">
                <a:ea typeface="+mj-ea"/>
                <a:cs typeface="+mj-cs"/>
              </a:rPr>
              <a:t> Stufe 13</a:t>
            </a:r>
          </a:p>
        </p:txBody>
      </p:sp>
      <p:sp>
        <p:nvSpPr>
          <p:cNvPr id="3" name="Untertitel 2"/>
          <p:cNvSpPr>
            <a:spLocks noGrp="1"/>
          </p:cNvSpPr>
          <p:nvPr>
            <p:ph type="subTitle" idx="1"/>
          </p:nvPr>
        </p:nvSpPr>
        <p:spPr>
          <a:xfrm>
            <a:off x="4800600" y="5562600"/>
            <a:ext cx="4038600" cy="749300"/>
          </a:xfrm>
        </p:spPr>
        <p:txBody>
          <a:bodyPr rtlCol="0"/>
          <a:lstStyle/>
          <a:p>
            <a:pPr eaLnBrk="1" fontAlgn="auto" hangingPunct="1">
              <a:spcAft>
                <a:spcPts val="0"/>
              </a:spcAft>
              <a:buFont typeface="Wingdings" pitchFamily="2" charset="2"/>
              <a:buNone/>
              <a:defRPr/>
            </a:pPr>
            <a:r>
              <a:rPr lang="de-DE" sz="2400" b="1" dirty="0">
                <a:solidFill>
                  <a:srgbClr val="FF0000"/>
                </a:solidFill>
                <a:ea typeface="+mn-ea"/>
                <a:cs typeface="+mn-cs"/>
              </a:rPr>
              <a:t>Abitur 2024</a:t>
            </a: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Titel 1"/>
          <p:cNvSpPr>
            <a:spLocks noGrp="1"/>
          </p:cNvSpPr>
          <p:nvPr>
            <p:ph type="title"/>
          </p:nvPr>
        </p:nvSpPr>
        <p:spPr/>
        <p:txBody>
          <a:bodyPr/>
          <a:lstStyle/>
          <a:p>
            <a:r>
              <a:rPr lang="de-DE" dirty="0">
                <a:latin typeface="Calibri" charset="0"/>
              </a:rPr>
              <a:t>Weitere einzubringende Pflichtkurse</a:t>
            </a:r>
            <a:br>
              <a:rPr lang="de-DE" dirty="0">
                <a:latin typeface="Calibri" charset="0"/>
              </a:rPr>
            </a:br>
            <a:endParaRPr lang="de-DE" dirty="0">
              <a:latin typeface="Calibri" charset="0"/>
            </a:endParaRPr>
          </a:p>
        </p:txBody>
      </p:sp>
      <p:sp>
        <p:nvSpPr>
          <p:cNvPr id="69634" name="Inhaltsplatzhalter 2"/>
          <p:cNvSpPr>
            <a:spLocks noGrp="1"/>
          </p:cNvSpPr>
          <p:nvPr>
            <p:ph idx="1"/>
          </p:nvPr>
        </p:nvSpPr>
        <p:spPr>
          <a:xfrm>
            <a:off x="498475" y="1196975"/>
            <a:ext cx="7556500" cy="4929188"/>
          </a:xfrm>
        </p:spPr>
        <p:txBody>
          <a:bodyPr/>
          <a:lstStyle/>
          <a:p>
            <a:pPr eaLnBrk="1" hangingPunct="1"/>
            <a:r>
              <a:rPr lang="de-DE" sz="1800" dirty="0">
                <a:latin typeface="Calibri" charset="0"/>
              </a:rPr>
              <a:t>4 Kurse Deutsch</a:t>
            </a:r>
          </a:p>
          <a:p>
            <a:pPr eaLnBrk="1" hangingPunct="1"/>
            <a:r>
              <a:rPr lang="de-DE" sz="1800" dirty="0">
                <a:latin typeface="Calibri" charset="0"/>
              </a:rPr>
              <a:t>4 Kurse Mathematik</a:t>
            </a:r>
          </a:p>
          <a:p>
            <a:pPr eaLnBrk="1" hangingPunct="1"/>
            <a:r>
              <a:rPr lang="de-DE" sz="1800" dirty="0">
                <a:latin typeface="Calibri" charset="0"/>
              </a:rPr>
              <a:t>4 Kurse aus dem gesellschaftswissenschaftlichen Aufgabenfeld, darunter 2 Kurse des Faches Gesellschaftslehre mit Geschichte</a:t>
            </a:r>
          </a:p>
          <a:p>
            <a:pPr eaLnBrk="1" hangingPunct="1"/>
            <a:r>
              <a:rPr lang="de-DE" sz="1800" dirty="0">
                <a:latin typeface="Calibri" charset="0"/>
              </a:rPr>
              <a:t>4 Kurse Physik/Biologie</a:t>
            </a:r>
          </a:p>
          <a:p>
            <a:pPr>
              <a:lnSpc>
                <a:spcPct val="107000"/>
              </a:lnSpc>
              <a:spcAft>
                <a:spcPts val="800"/>
              </a:spcAft>
              <a:defRPr/>
            </a:pPr>
            <a:r>
              <a:rPr lang="de-DE" altLang="de-DE" sz="1800" b="1" dirty="0">
                <a:highlight>
                  <a:srgbClr val="FFFF00"/>
                </a:highlight>
                <a:ea typeface="ＭＳ Ｐゴシック" panose="020B0600070205080204" pitchFamily="34" charset="-128"/>
              </a:rPr>
              <a:t>4</a:t>
            </a:r>
            <a:r>
              <a:rPr lang="de-DE" sz="1800" b="1" kern="100" dirty="0">
                <a:highlight>
                  <a:srgbClr val="FFFF00"/>
                </a:highlight>
                <a:ea typeface="Calibri" panose="020F0502020204030204" pitchFamily="34" charset="0"/>
                <a:cs typeface="Times New Roman" panose="02020603050405020304" pitchFamily="18" charset="0"/>
              </a:rPr>
              <a:t> Kurse der aus der Sekundarstufe I fortgeführten oder der in der Jahrgangsstufe 11 neu einsetzenden Fremdsprache</a:t>
            </a:r>
          </a:p>
          <a:p>
            <a:pPr>
              <a:lnSpc>
                <a:spcPct val="107000"/>
              </a:lnSpc>
              <a:spcAft>
                <a:spcPts val="800"/>
              </a:spcAft>
              <a:defRPr/>
            </a:pPr>
            <a:r>
              <a:rPr lang="de-DE" sz="1800" b="1" kern="100" dirty="0">
                <a:highlight>
                  <a:srgbClr val="FFFF00"/>
                </a:highlight>
                <a:ea typeface="Calibri" panose="020F0502020204030204" pitchFamily="34" charset="0"/>
                <a:cs typeface="Times New Roman" panose="02020603050405020304" pitchFamily="18" charset="0"/>
              </a:rPr>
              <a:t>ergänzend zwei Kurse der in der Jahrgangsstufe 11 neu einsetzenden Fremdsprache, wenn Schülerinnen und Schüler in der Sekundarstufe I keinen durchgängigen Unterricht in einer zweiten Fremdsprache im Umfang von mindestens vier Jahren erhalten haben</a:t>
            </a:r>
          </a:p>
          <a:p>
            <a:pPr eaLnBrk="1" hangingPunct="1"/>
            <a:endParaRPr lang="de-DE" sz="1800" dirty="0">
              <a:latin typeface="Calibri" charset="0"/>
            </a:endParaRPr>
          </a:p>
        </p:txBody>
      </p:sp>
      <p:sp>
        <p:nvSpPr>
          <p:cNvPr id="2" name="Datumsplatzhalter 1">
            <a:extLst>
              <a:ext uri="{FF2B5EF4-FFF2-40B4-BE49-F238E27FC236}">
                <a16:creationId xmlns:a16="http://schemas.microsoft.com/office/drawing/2014/main" id="{509A9CEC-642E-C544-A0A3-60A4AAF859E9}"/>
              </a:ext>
            </a:extLst>
          </p:cNvPr>
          <p:cNvSpPr>
            <a:spLocks noGrp="1"/>
          </p:cNvSpPr>
          <p:nvPr>
            <p:ph type="dt" sz="half" idx="10"/>
          </p:nvPr>
        </p:nvSpPr>
        <p:spPr/>
        <p:txBody>
          <a:bodyPr/>
          <a:lstStyle/>
          <a:p>
            <a:pPr>
              <a:defRPr/>
            </a:pPr>
            <a:r>
              <a:rPr lang="de-DE" dirty="0" err="1"/>
              <a:t>Nording</a:t>
            </a:r>
            <a:r>
              <a:rPr lang="de-DE" dirty="0"/>
              <a:t> August 2023</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itel 1"/>
          <p:cNvSpPr>
            <a:spLocks noGrp="1"/>
          </p:cNvSpPr>
          <p:nvPr>
            <p:ph type="title"/>
          </p:nvPr>
        </p:nvSpPr>
        <p:spPr/>
        <p:txBody>
          <a:bodyPr/>
          <a:lstStyle/>
          <a:p>
            <a:r>
              <a:rPr lang="de-DE" dirty="0">
                <a:latin typeface="Calibri" charset="0"/>
              </a:rPr>
              <a:t>Ausgleich!</a:t>
            </a:r>
          </a:p>
        </p:txBody>
      </p:sp>
      <p:sp>
        <p:nvSpPr>
          <p:cNvPr id="70658" name="Inhaltsplatzhalter 2"/>
          <p:cNvSpPr>
            <a:spLocks noGrp="1"/>
          </p:cNvSpPr>
          <p:nvPr>
            <p:ph idx="1"/>
          </p:nvPr>
        </p:nvSpPr>
        <p:spPr>
          <a:xfrm>
            <a:off x="498475" y="1484313"/>
            <a:ext cx="7556500" cy="4641850"/>
          </a:xfrm>
        </p:spPr>
        <p:txBody>
          <a:bodyPr/>
          <a:lstStyle/>
          <a:p>
            <a:r>
              <a:rPr lang="de-DE" dirty="0">
                <a:latin typeface="Calibri" charset="0"/>
              </a:rPr>
              <a:t>Wenn die Einbringung der Pflichtkurse – Defizit!- weniger als 32 Kurse ergibt, müssen weitere Kurse der Qualifikationsphase eingebracht werden, bis </a:t>
            </a:r>
            <a:r>
              <a:rPr lang="de-DE" dirty="0">
                <a:solidFill>
                  <a:srgbClr val="FF0000"/>
                </a:solidFill>
                <a:latin typeface="Calibri" charset="0"/>
              </a:rPr>
              <a:t>mindestens</a:t>
            </a:r>
            <a:r>
              <a:rPr lang="de-DE" dirty="0">
                <a:latin typeface="Calibri" charset="0"/>
              </a:rPr>
              <a:t> 32 Kurse in einfacher Gewichtung berücksichtigt werden können.</a:t>
            </a:r>
          </a:p>
          <a:p>
            <a:r>
              <a:rPr lang="de-DE" dirty="0">
                <a:latin typeface="Calibri" charset="0"/>
              </a:rPr>
              <a:t>weitere Kurse bis maximal 40 : Marketing, Wirtschaftsinformatik, Sport, Religion...... </a:t>
            </a:r>
          </a:p>
          <a:p>
            <a:r>
              <a:rPr lang="de-DE" dirty="0">
                <a:latin typeface="Calibri" charset="0"/>
              </a:rPr>
              <a:t>zugleich: besserer Abiturdurchschnitt!</a:t>
            </a:r>
          </a:p>
        </p:txBody>
      </p:sp>
      <p:sp>
        <p:nvSpPr>
          <p:cNvPr id="2" name="Datumsplatzhalter 1">
            <a:extLst>
              <a:ext uri="{FF2B5EF4-FFF2-40B4-BE49-F238E27FC236}">
                <a16:creationId xmlns:a16="http://schemas.microsoft.com/office/drawing/2014/main" id="{A2A5CC6D-4EF1-244A-B73C-325E7A8F8D3C}"/>
              </a:ext>
            </a:extLst>
          </p:cNvPr>
          <p:cNvSpPr>
            <a:spLocks noGrp="1"/>
          </p:cNvSpPr>
          <p:nvPr>
            <p:ph type="dt" sz="half" idx="10"/>
          </p:nvPr>
        </p:nvSpPr>
        <p:spPr/>
        <p:txBody>
          <a:bodyPr/>
          <a:lstStyle/>
          <a:p>
            <a:pPr>
              <a:defRPr/>
            </a:pPr>
            <a:r>
              <a:rPr lang="de-DE" dirty="0" err="1"/>
              <a:t>Nording</a:t>
            </a:r>
            <a:r>
              <a:rPr lang="de-DE" dirty="0"/>
              <a:t> August 2023</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Titel 1"/>
          <p:cNvSpPr>
            <a:spLocks noGrp="1"/>
          </p:cNvSpPr>
          <p:nvPr>
            <p:ph type="title"/>
          </p:nvPr>
        </p:nvSpPr>
        <p:spPr/>
        <p:txBody>
          <a:bodyPr/>
          <a:lstStyle/>
          <a:p>
            <a:r>
              <a:rPr lang="de-DE" dirty="0">
                <a:latin typeface="Calibri" charset="0"/>
              </a:rPr>
              <a:t>Erforderliche Mindestleistungen</a:t>
            </a:r>
          </a:p>
        </p:txBody>
      </p:sp>
      <p:sp>
        <p:nvSpPr>
          <p:cNvPr id="72706" name="Inhaltsplatzhalter 2"/>
          <p:cNvSpPr>
            <a:spLocks noGrp="1"/>
          </p:cNvSpPr>
          <p:nvPr>
            <p:ph idx="1"/>
          </p:nvPr>
        </p:nvSpPr>
        <p:spPr>
          <a:xfrm>
            <a:off x="498475" y="1412875"/>
            <a:ext cx="7556500" cy="4713288"/>
          </a:xfrm>
        </p:spPr>
        <p:txBody>
          <a:bodyPr/>
          <a:lstStyle/>
          <a:p>
            <a:pPr eaLnBrk="1" hangingPunct="1"/>
            <a:r>
              <a:rPr lang="de-DE" sz="2000" dirty="0"/>
              <a:t>In 80% der Kurse mindestens 5 Punkte</a:t>
            </a:r>
          </a:p>
          <a:p>
            <a:pPr eaLnBrk="1" hangingPunct="1"/>
            <a:r>
              <a:rPr lang="de-DE" sz="2000" dirty="0"/>
              <a:t>In mindestens 5 Leistungskursen mindestens 5 Punkte</a:t>
            </a:r>
          </a:p>
          <a:p>
            <a:pPr eaLnBrk="1" hangingPunct="1"/>
            <a:r>
              <a:rPr lang="de-DE" sz="2000" dirty="0"/>
              <a:t>Kein LK und kein Pflicht-GK dürfen mit 0 Punkten „bewertet“ sein.</a:t>
            </a:r>
          </a:p>
          <a:p>
            <a:pPr eaLnBrk="1" hangingPunct="1"/>
            <a:r>
              <a:rPr lang="de-DE" sz="2000" dirty="0"/>
              <a:t>In der Summe müssen in allen Kursen mindestens 200 Punkte erreicht sein. Die 8 Leistungskurse werden doppelt gewichtet. </a:t>
            </a:r>
            <a:endParaRPr lang="de-DE" sz="2000" b="1" kern="100" dirty="0">
              <a:ea typeface="Calibri" panose="020F0502020204030204" pitchFamily="34" charset="0"/>
              <a:cs typeface="Times New Roman" panose="02020603050405020304" pitchFamily="18" charset="0"/>
            </a:endParaRPr>
          </a:p>
          <a:p>
            <a:pPr>
              <a:lnSpc>
                <a:spcPct val="107000"/>
              </a:lnSpc>
              <a:spcAft>
                <a:spcPts val="800"/>
              </a:spcAft>
              <a:defRPr/>
            </a:pPr>
            <a:r>
              <a:rPr lang="de-DE" sz="2000" b="1" kern="100" dirty="0" err="1">
                <a:highlight>
                  <a:srgbClr val="FFFF00"/>
                </a:highlight>
                <a:ea typeface="Calibri" panose="020F0502020204030204" pitchFamily="34" charset="0"/>
                <a:cs typeface="Times New Roman" panose="02020603050405020304" pitchFamily="18" charset="0"/>
              </a:rPr>
              <a:t>SuS</a:t>
            </a:r>
            <a:r>
              <a:rPr lang="de-DE" sz="2000" b="1" kern="100" dirty="0">
                <a:highlight>
                  <a:srgbClr val="FFFF00"/>
                </a:highlight>
                <a:ea typeface="Calibri" panose="020F0502020204030204" pitchFamily="34" charset="0"/>
                <a:cs typeface="Times New Roman" panose="02020603050405020304" pitchFamily="18" charset="0"/>
              </a:rPr>
              <a:t>, die in der Sek I keinen durchgängigen Unterricht in einer zweiten Fremdsprache im Umfang von mind. vier Jahren erhalten haben, dürfen in keinem der vier in der Qualifikationsphase belegten Kurse der in der Jahrgangsstufe 11 neu einsetzenden Fremdsprache mit null Punkten bewertet worden sein. </a:t>
            </a:r>
          </a:p>
          <a:p>
            <a:pPr eaLnBrk="1" hangingPunct="1"/>
            <a:endParaRPr lang="de-DE" sz="1800" dirty="0">
              <a:latin typeface="Calibri" charset="0"/>
            </a:endParaRPr>
          </a:p>
        </p:txBody>
      </p:sp>
      <p:sp>
        <p:nvSpPr>
          <p:cNvPr id="2" name="Datumsplatzhalter 1">
            <a:extLst>
              <a:ext uri="{FF2B5EF4-FFF2-40B4-BE49-F238E27FC236}">
                <a16:creationId xmlns:a16="http://schemas.microsoft.com/office/drawing/2014/main" id="{C9258FEF-F651-B348-90F0-BC764584A536}"/>
              </a:ext>
            </a:extLst>
          </p:cNvPr>
          <p:cNvSpPr>
            <a:spLocks noGrp="1"/>
          </p:cNvSpPr>
          <p:nvPr>
            <p:ph type="dt" sz="half" idx="10"/>
          </p:nvPr>
        </p:nvSpPr>
        <p:spPr/>
        <p:txBody>
          <a:bodyPr/>
          <a:lstStyle/>
          <a:p>
            <a:pPr>
              <a:defRPr/>
            </a:pPr>
            <a:r>
              <a:rPr lang="de-DE" dirty="0" err="1"/>
              <a:t>Nording</a:t>
            </a:r>
            <a:r>
              <a:rPr lang="de-DE" dirty="0"/>
              <a:t> August 2023</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el 1"/>
          <p:cNvSpPr>
            <a:spLocks noGrp="1"/>
          </p:cNvSpPr>
          <p:nvPr>
            <p:ph type="title"/>
          </p:nvPr>
        </p:nvSpPr>
        <p:spPr/>
        <p:txBody>
          <a:bodyPr/>
          <a:lstStyle/>
          <a:p>
            <a:r>
              <a:rPr lang="de-DE" dirty="0">
                <a:latin typeface="Calibri" charset="0"/>
              </a:rPr>
              <a:t>Relation von....</a:t>
            </a:r>
          </a:p>
        </p:txBody>
      </p:sp>
      <p:graphicFrame>
        <p:nvGraphicFramePr>
          <p:cNvPr id="6" name="Inhaltsplatzhalter 5"/>
          <p:cNvGraphicFramePr>
            <a:graphicFrameLocks noGrp="1"/>
          </p:cNvGraphicFramePr>
          <p:nvPr>
            <p:ph idx="1"/>
            <p:extLst>
              <p:ext uri="{D42A27DB-BD31-4B8C-83A1-F6EECF244321}">
                <p14:modId xmlns:p14="http://schemas.microsoft.com/office/powerpoint/2010/main" val="2264445208"/>
              </p:ext>
            </p:extLst>
          </p:nvPr>
        </p:nvGraphicFramePr>
        <p:xfrm>
          <a:off x="1259632" y="1981200"/>
          <a:ext cx="6984775" cy="2599929"/>
        </p:xfrm>
        <a:graphic>
          <a:graphicData uri="http://schemas.openxmlformats.org/drawingml/2006/table">
            <a:tbl>
              <a:tblPr firstRow="1" lastCol="1" bandRow="1">
                <a:tableStyleId>{3C2FFA5D-87B4-456A-9821-1D502468CF0F}</a:tableStyleId>
              </a:tblPr>
              <a:tblGrid>
                <a:gridCol w="3111808">
                  <a:extLst>
                    <a:ext uri="{9D8B030D-6E8A-4147-A177-3AD203B41FA5}">
                      <a16:colId xmlns:a16="http://schemas.microsoft.com/office/drawing/2014/main" val="20000"/>
                    </a:ext>
                  </a:extLst>
                </a:gridCol>
                <a:gridCol w="3872967">
                  <a:extLst>
                    <a:ext uri="{9D8B030D-6E8A-4147-A177-3AD203B41FA5}">
                      <a16:colId xmlns:a16="http://schemas.microsoft.com/office/drawing/2014/main" val="20001"/>
                    </a:ext>
                  </a:extLst>
                </a:gridCol>
              </a:tblGrid>
              <a:tr h="949539">
                <a:tc>
                  <a:txBody>
                    <a:bodyPr/>
                    <a:lstStyle/>
                    <a:p>
                      <a:r>
                        <a:rPr lang="de-DE" dirty="0"/>
                        <a:t>Gesamtanzahl</a:t>
                      </a:r>
                      <a:r>
                        <a:rPr lang="de-DE" baseline="0" dirty="0"/>
                        <a:t> der einzubringenden Kurse</a:t>
                      </a:r>
                      <a:endParaRPr lang="de-DE" dirty="0"/>
                    </a:p>
                  </a:txBody>
                  <a:tcPr/>
                </a:tc>
                <a:tc>
                  <a:txBody>
                    <a:bodyPr/>
                    <a:lstStyle/>
                    <a:p>
                      <a:r>
                        <a:rPr lang="de-DE" dirty="0"/>
                        <a:t>Maximale Anzahl von Kursen mit weniger als 5 Punkten</a:t>
                      </a:r>
                    </a:p>
                  </a:txBody>
                  <a:tcPr/>
                </a:tc>
                <a:extLst>
                  <a:ext uri="{0D108BD9-81ED-4DB2-BD59-A6C34878D82A}">
                    <a16:rowId xmlns:a16="http://schemas.microsoft.com/office/drawing/2014/main" val="10000"/>
                  </a:ext>
                </a:extLst>
              </a:tr>
              <a:tr h="550130">
                <a:tc>
                  <a:txBody>
                    <a:bodyPr/>
                    <a:lstStyle/>
                    <a:p>
                      <a:r>
                        <a:rPr lang="de-DE" dirty="0"/>
                        <a:t>32 </a:t>
                      </a:r>
                    </a:p>
                  </a:txBody>
                  <a:tcPr/>
                </a:tc>
                <a:tc>
                  <a:txBody>
                    <a:bodyPr/>
                    <a:lstStyle/>
                    <a:p>
                      <a:r>
                        <a:rPr lang="de-DE" dirty="0"/>
                        <a:t>6, davon höchstens 3 LKs</a:t>
                      </a:r>
                    </a:p>
                  </a:txBody>
                  <a:tcPr/>
                </a:tc>
                <a:extLst>
                  <a:ext uri="{0D108BD9-81ED-4DB2-BD59-A6C34878D82A}">
                    <a16:rowId xmlns:a16="http://schemas.microsoft.com/office/drawing/2014/main" val="10001"/>
                  </a:ext>
                </a:extLst>
              </a:tr>
              <a:tr h="550130">
                <a:tc>
                  <a:txBody>
                    <a:bodyPr/>
                    <a:lstStyle/>
                    <a:p>
                      <a:r>
                        <a:rPr lang="de-DE" dirty="0"/>
                        <a:t>33- 37</a:t>
                      </a:r>
                    </a:p>
                  </a:txBody>
                  <a:tcPr/>
                </a:tc>
                <a:tc>
                  <a:txBody>
                    <a:bodyPr/>
                    <a:lstStyle/>
                    <a:p>
                      <a:r>
                        <a:rPr lang="de-DE" dirty="0"/>
                        <a:t>7, davon höchstens 3 Lks</a:t>
                      </a:r>
                    </a:p>
                  </a:txBody>
                  <a:tcPr/>
                </a:tc>
                <a:extLst>
                  <a:ext uri="{0D108BD9-81ED-4DB2-BD59-A6C34878D82A}">
                    <a16:rowId xmlns:a16="http://schemas.microsoft.com/office/drawing/2014/main" val="10002"/>
                  </a:ext>
                </a:extLst>
              </a:tr>
              <a:tr h="550130">
                <a:tc>
                  <a:txBody>
                    <a:bodyPr/>
                    <a:lstStyle/>
                    <a:p>
                      <a:r>
                        <a:rPr lang="de-DE" dirty="0"/>
                        <a:t>38- 40</a:t>
                      </a:r>
                    </a:p>
                  </a:txBody>
                  <a:tcPr/>
                </a:tc>
                <a:tc>
                  <a:txBody>
                    <a:bodyPr/>
                    <a:lstStyle/>
                    <a:p>
                      <a:r>
                        <a:rPr lang="de-DE" dirty="0"/>
                        <a:t>8, davon höchstens  3 Lks</a:t>
                      </a:r>
                    </a:p>
                  </a:txBody>
                  <a:tcPr/>
                </a:tc>
                <a:extLst>
                  <a:ext uri="{0D108BD9-81ED-4DB2-BD59-A6C34878D82A}">
                    <a16:rowId xmlns:a16="http://schemas.microsoft.com/office/drawing/2014/main" val="10003"/>
                  </a:ext>
                </a:extLst>
              </a:tr>
            </a:tbl>
          </a:graphicData>
        </a:graphic>
      </p:graphicFrame>
      <p:sp>
        <p:nvSpPr>
          <p:cNvPr id="2" name="Datumsplatzhalter 1">
            <a:extLst>
              <a:ext uri="{FF2B5EF4-FFF2-40B4-BE49-F238E27FC236}">
                <a16:creationId xmlns:a16="http://schemas.microsoft.com/office/drawing/2014/main" id="{9534F00D-63A2-AE41-AD7E-269CFCA7282E}"/>
              </a:ext>
            </a:extLst>
          </p:cNvPr>
          <p:cNvSpPr>
            <a:spLocks noGrp="1"/>
          </p:cNvSpPr>
          <p:nvPr>
            <p:ph type="dt" sz="half" idx="10"/>
          </p:nvPr>
        </p:nvSpPr>
        <p:spPr/>
        <p:txBody>
          <a:bodyPr/>
          <a:lstStyle/>
          <a:p>
            <a:pPr>
              <a:defRPr/>
            </a:pPr>
            <a:r>
              <a:rPr lang="de-DE" dirty="0" err="1"/>
              <a:t>Nording</a:t>
            </a:r>
            <a:r>
              <a:rPr lang="de-DE" dirty="0"/>
              <a:t> August 2023</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Titel 1"/>
          <p:cNvSpPr>
            <a:spLocks noGrp="1"/>
          </p:cNvSpPr>
          <p:nvPr>
            <p:ph type="title"/>
          </p:nvPr>
        </p:nvSpPr>
        <p:spPr/>
        <p:txBody>
          <a:bodyPr/>
          <a:lstStyle/>
          <a:p>
            <a:endParaRPr lang="de-DE" dirty="0">
              <a:latin typeface="Calibri" charset="0"/>
            </a:endParaRPr>
          </a:p>
        </p:txBody>
      </p:sp>
      <p:sp>
        <p:nvSpPr>
          <p:cNvPr id="74754" name="Inhaltsplatzhalter 2"/>
          <p:cNvSpPr>
            <a:spLocks noGrp="1"/>
          </p:cNvSpPr>
          <p:nvPr>
            <p:ph idx="1"/>
          </p:nvPr>
        </p:nvSpPr>
        <p:spPr/>
        <p:txBody>
          <a:bodyPr/>
          <a:lstStyle/>
          <a:p>
            <a:r>
              <a:rPr lang="de-DE" dirty="0">
                <a:latin typeface="Calibri" charset="0"/>
              </a:rPr>
              <a:t>Die Zulassung zum Abitur erfolgt endgültig nach Abschluss des 3. Quartals der Jahrgangsstufe 13.</a:t>
            </a:r>
          </a:p>
        </p:txBody>
      </p:sp>
      <p:sp>
        <p:nvSpPr>
          <p:cNvPr id="2" name="Datumsplatzhalter 1">
            <a:extLst>
              <a:ext uri="{FF2B5EF4-FFF2-40B4-BE49-F238E27FC236}">
                <a16:creationId xmlns:a16="http://schemas.microsoft.com/office/drawing/2014/main" id="{B75CBD21-3503-844F-8DCA-52DF5B70433A}"/>
              </a:ext>
            </a:extLst>
          </p:cNvPr>
          <p:cNvSpPr>
            <a:spLocks noGrp="1"/>
          </p:cNvSpPr>
          <p:nvPr>
            <p:ph type="dt" sz="half" idx="10"/>
          </p:nvPr>
        </p:nvSpPr>
        <p:spPr/>
        <p:txBody>
          <a:bodyPr/>
          <a:lstStyle/>
          <a:p>
            <a:pPr>
              <a:defRPr/>
            </a:pPr>
            <a:r>
              <a:rPr lang="de-DE" dirty="0" err="1"/>
              <a:t>Nording</a:t>
            </a:r>
            <a:r>
              <a:rPr lang="de-DE" dirty="0"/>
              <a:t> August 2023</a:t>
            </a:r>
            <a:endParaRPr lang="en-US" dirty="0"/>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3731" name="Bild 3" descr=" Abiturrechner Aug 2013 Beispiel Block I.pdf"/>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171400"/>
            <a:ext cx="8086725" cy="67691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Datumsplatzhalter 2">
            <a:extLst>
              <a:ext uri="{FF2B5EF4-FFF2-40B4-BE49-F238E27FC236}">
                <a16:creationId xmlns:a16="http://schemas.microsoft.com/office/drawing/2014/main" id="{0F3F6751-C1D1-A849-83F9-D7998C0CC0E0}"/>
              </a:ext>
            </a:extLst>
          </p:cNvPr>
          <p:cNvSpPr>
            <a:spLocks noGrp="1"/>
          </p:cNvSpPr>
          <p:nvPr>
            <p:ph type="dt" sz="half" idx="10"/>
          </p:nvPr>
        </p:nvSpPr>
        <p:spPr/>
        <p:txBody>
          <a:bodyPr/>
          <a:lstStyle/>
          <a:p>
            <a:pPr>
              <a:defRPr/>
            </a:pPr>
            <a:r>
              <a:rPr lang="de-DE" dirty="0" err="1"/>
              <a:t>Nording</a:t>
            </a:r>
            <a:r>
              <a:rPr lang="de-DE" dirty="0"/>
              <a:t> August 2023</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Titel 1"/>
          <p:cNvSpPr>
            <a:spLocks noGrp="1"/>
          </p:cNvSpPr>
          <p:nvPr>
            <p:ph type="title"/>
          </p:nvPr>
        </p:nvSpPr>
        <p:spPr/>
        <p:txBody>
          <a:bodyPr/>
          <a:lstStyle/>
          <a:p>
            <a:r>
              <a:rPr lang="de-DE" dirty="0">
                <a:solidFill>
                  <a:srgbClr val="FF0000"/>
                </a:solidFill>
                <a:latin typeface="Calibri" charset="0"/>
              </a:rPr>
              <a:t>Block 2: Schriftliche Abiturprüfung</a:t>
            </a:r>
            <a:br>
              <a:rPr lang="de-DE" dirty="0">
                <a:latin typeface="Calibri" charset="0"/>
              </a:rPr>
            </a:br>
            <a:endParaRPr lang="de-DE" dirty="0">
              <a:latin typeface="Calibri" charset="0"/>
            </a:endParaRPr>
          </a:p>
        </p:txBody>
      </p:sp>
      <p:graphicFrame>
        <p:nvGraphicFramePr>
          <p:cNvPr id="7" name="Tabelle 6"/>
          <p:cNvGraphicFramePr>
            <a:graphicFrameLocks noGrp="1"/>
          </p:cNvGraphicFramePr>
          <p:nvPr>
            <p:extLst>
              <p:ext uri="{D42A27DB-BD31-4B8C-83A1-F6EECF244321}">
                <p14:modId xmlns:p14="http://schemas.microsoft.com/office/powerpoint/2010/main" val="3380941214"/>
              </p:ext>
            </p:extLst>
          </p:nvPr>
        </p:nvGraphicFramePr>
        <p:xfrm>
          <a:off x="498475" y="1981200"/>
          <a:ext cx="8229600" cy="2141538"/>
        </p:xfrm>
        <a:graphic>
          <a:graphicData uri="http://schemas.openxmlformats.org/drawingml/2006/table">
            <a:tbl>
              <a:tblPr firstRow="1" bandRow="1">
                <a:tableStyleId>{9D7B26C5-4107-4FEC-AEDC-1716B250A1EF}</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308886">
                <a:tc>
                  <a:txBody>
                    <a:bodyPr/>
                    <a:lstStyle/>
                    <a:p>
                      <a:endParaRPr lang="de-DE" sz="1500" dirty="0">
                        <a:latin typeface="Gill Sans MT"/>
                        <a:cs typeface="Gill Sans MT"/>
                      </a:endParaRPr>
                    </a:p>
                  </a:txBody>
                  <a:tcPr marT="38083" marB="38083"/>
                </a:tc>
                <a:tc>
                  <a:txBody>
                    <a:bodyPr/>
                    <a:lstStyle/>
                    <a:p>
                      <a:r>
                        <a:rPr lang="de-DE" sz="1500" dirty="0">
                          <a:latin typeface="Gill Sans MT"/>
                          <a:cs typeface="Gill Sans MT"/>
                        </a:rPr>
                        <a:t>Fächer</a:t>
                      </a:r>
                    </a:p>
                  </a:txBody>
                  <a:tcPr marT="38083" marB="38083"/>
                </a:tc>
                <a:tc>
                  <a:txBody>
                    <a:bodyPr/>
                    <a:lstStyle/>
                    <a:p>
                      <a:r>
                        <a:rPr lang="de-DE" sz="1500" dirty="0">
                          <a:latin typeface="Gill Sans MT"/>
                          <a:cs typeface="Gill Sans MT"/>
                        </a:rPr>
                        <a:t>Bearbeitungszeit</a:t>
                      </a:r>
                    </a:p>
                  </a:txBody>
                  <a:tcPr marT="38083" marB="38083"/>
                </a:tc>
                <a:extLst>
                  <a:ext uri="{0D108BD9-81ED-4DB2-BD59-A6C34878D82A}">
                    <a16:rowId xmlns:a16="http://schemas.microsoft.com/office/drawing/2014/main" val="10000"/>
                  </a:ext>
                </a:extLst>
              </a:tr>
              <a:tr h="533365">
                <a:tc>
                  <a:txBody>
                    <a:bodyPr/>
                    <a:lstStyle/>
                    <a:p>
                      <a:r>
                        <a:rPr lang="de-DE" sz="1500" dirty="0">
                          <a:latin typeface="Gill Sans MT"/>
                          <a:cs typeface="Gill Sans MT"/>
                        </a:rPr>
                        <a:t>1. Leistungskurs</a:t>
                      </a:r>
                    </a:p>
                  </a:txBody>
                  <a:tcPr marT="38083" marB="38083">
                    <a:solidFill>
                      <a:schemeClr val="accent1">
                        <a:alpha val="20000"/>
                      </a:schemeClr>
                    </a:solidFill>
                  </a:tcPr>
                </a:tc>
                <a:tc>
                  <a:txBody>
                    <a:bodyPr/>
                    <a:lstStyle/>
                    <a:p>
                      <a:r>
                        <a:rPr lang="de-DE" sz="1500" dirty="0">
                          <a:latin typeface="Gill Sans MT"/>
                          <a:cs typeface="Gill Sans MT"/>
                        </a:rPr>
                        <a:t>Deutsch*, Englisch*</a:t>
                      </a:r>
                      <a:r>
                        <a:rPr lang="de-DE" sz="1500" baseline="0" dirty="0">
                          <a:latin typeface="Gill Sans MT"/>
                          <a:cs typeface="Gill Sans MT"/>
                        </a:rPr>
                        <a:t> oder Mathematik</a:t>
                      </a:r>
                      <a:endParaRPr lang="de-DE" sz="1500" dirty="0">
                        <a:latin typeface="Gill Sans MT"/>
                        <a:cs typeface="Gill Sans MT"/>
                      </a:endParaRPr>
                    </a:p>
                  </a:txBody>
                  <a:tcPr marT="38083" marB="38083">
                    <a:solidFill>
                      <a:schemeClr val="accent1">
                        <a:alpha val="20000"/>
                      </a:schemeClr>
                    </a:solidFill>
                  </a:tcPr>
                </a:tc>
                <a:tc>
                  <a:txBody>
                    <a:bodyPr/>
                    <a:lstStyle/>
                    <a:p>
                      <a:r>
                        <a:rPr lang="de-DE" sz="1500" dirty="0">
                          <a:solidFill>
                            <a:schemeClr val="tx1"/>
                          </a:solidFill>
                          <a:latin typeface="Gill Sans MT"/>
                          <a:cs typeface="Gill Sans MT"/>
                        </a:rPr>
                        <a:t>240 - 270 Minuten + 30 Minuten Auswahlzeit*</a:t>
                      </a:r>
                    </a:p>
                  </a:txBody>
                  <a:tcPr marT="38083" marB="38083">
                    <a:solidFill>
                      <a:schemeClr val="accent1">
                        <a:alpha val="20000"/>
                      </a:schemeClr>
                    </a:solidFill>
                  </a:tcPr>
                </a:tc>
                <a:extLst>
                  <a:ext uri="{0D108BD9-81ED-4DB2-BD59-A6C34878D82A}">
                    <a16:rowId xmlns:a16="http://schemas.microsoft.com/office/drawing/2014/main" val="10001"/>
                  </a:ext>
                </a:extLst>
              </a:tr>
              <a:tr h="308886">
                <a:tc>
                  <a:txBody>
                    <a:bodyPr/>
                    <a:lstStyle/>
                    <a:p>
                      <a:r>
                        <a:rPr lang="de-DE" sz="1500" dirty="0">
                          <a:latin typeface="Gill Sans MT"/>
                          <a:cs typeface="Gill Sans MT"/>
                        </a:rPr>
                        <a:t>2. Leistungskurs</a:t>
                      </a:r>
                    </a:p>
                  </a:txBody>
                  <a:tcPr marT="38083" marB="38083"/>
                </a:tc>
                <a:tc>
                  <a:txBody>
                    <a:bodyPr/>
                    <a:lstStyle/>
                    <a:p>
                      <a:r>
                        <a:rPr lang="de-DE" sz="1500" dirty="0">
                          <a:latin typeface="Gill Sans MT"/>
                          <a:cs typeface="Gill Sans MT"/>
                        </a:rPr>
                        <a:t>BWRE</a:t>
                      </a:r>
                    </a:p>
                  </a:txBody>
                  <a:tcPr marT="38083" marB="38083"/>
                </a:tc>
                <a:tc>
                  <a:txBody>
                    <a:bodyPr/>
                    <a:lstStyle/>
                    <a:p>
                      <a:r>
                        <a:rPr lang="de-DE" sz="1500" dirty="0">
                          <a:solidFill>
                            <a:schemeClr val="tx1"/>
                          </a:solidFill>
                          <a:latin typeface="Gill Sans MT"/>
                          <a:cs typeface="Gill Sans MT"/>
                        </a:rPr>
                        <a:t>s.o.</a:t>
                      </a:r>
                    </a:p>
                  </a:txBody>
                  <a:tcPr marT="38083" marB="38083"/>
                </a:tc>
                <a:extLst>
                  <a:ext uri="{0D108BD9-81ED-4DB2-BD59-A6C34878D82A}">
                    <a16:rowId xmlns:a16="http://schemas.microsoft.com/office/drawing/2014/main" val="10002"/>
                  </a:ext>
                </a:extLst>
              </a:tr>
              <a:tr h="990400">
                <a:tc>
                  <a:txBody>
                    <a:bodyPr/>
                    <a:lstStyle/>
                    <a:p>
                      <a:r>
                        <a:rPr lang="de-DE" sz="1500" dirty="0">
                          <a:latin typeface="Gill Sans MT"/>
                          <a:cs typeface="Gill Sans MT"/>
                        </a:rPr>
                        <a:t>3. Prüfungsfach</a:t>
                      </a:r>
                    </a:p>
                  </a:txBody>
                  <a:tcPr marT="38083" marB="38083">
                    <a:solidFill>
                      <a:schemeClr val="accent1">
                        <a:alpha val="20000"/>
                      </a:schemeClr>
                    </a:solidFill>
                  </a:tcPr>
                </a:tc>
                <a:tc>
                  <a:txBody>
                    <a:bodyPr/>
                    <a:lstStyle/>
                    <a:p>
                      <a:r>
                        <a:rPr lang="de-DE" sz="1500" dirty="0">
                          <a:latin typeface="Gill Sans MT"/>
                          <a:cs typeface="Gill Sans MT"/>
                        </a:rPr>
                        <a:t>selbstgewähltes Fach im Rahmen der </a:t>
                      </a:r>
                      <a:r>
                        <a:rPr lang="de-DE" sz="1500" b="1" u="none" dirty="0">
                          <a:latin typeface="Gill Sans MT"/>
                          <a:cs typeface="Gill Sans MT"/>
                        </a:rPr>
                        <a:t>zulässigen Varianten </a:t>
                      </a:r>
                      <a:r>
                        <a:rPr lang="de-DE" sz="1500" dirty="0">
                          <a:latin typeface="Gill Sans MT"/>
                          <a:cs typeface="Gill Sans MT"/>
                        </a:rPr>
                        <a:t>für die Abiturprüfung</a:t>
                      </a:r>
                    </a:p>
                  </a:txBody>
                  <a:tcPr marT="38083" marB="38083">
                    <a:solidFill>
                      <a:schemeClr val="accent1">
                        <a:alpha val="20000"/>
                      </a:schemeClr>
                    </a:solidFill>
                  </a:tcPr>
                </a:tc>
                <a:tc>
                  <a:txBody>
                    <a:bodyPr/>
                    <a:lstStyle/>
                    <a:p>
                      <a:r>
                        <a:rPr lang="de-DE" sz="1500" dirty="0">
                          <a:solidFill>
                            <a:schemeClr val="tx1"/>
                          </a:solidFill>
                          <a:latin typeface="Gill Sans MT"/>
                          <a:cs typeface="Gill Sans MT"/>
                        </a:rPr>
                        <a:t>210 -240 Minuten  + 30 Minuten Auswahlzeit</a:t>
                      </a:r>
                    </a:p>
                  </a:txBody>
                  <a:tcPr marT="38083" marB="38083">
                    <a:solidFill>
                      <a:schemeClr val="accent1">
                        <a:alpha val="20000"/>
                      </a:schemeClr>
                    </a:solidFill>
                  </a:tcPr>
                </a:tc>
                <a:extLst>
                  <a:ext uri="{0D108BD9-81ED-4DB2-BD59-A6C34878D82A}">
                    <a16:rowId xmlns:a16="http://schemas.microsoft.com/office/drawing/2014/main" val="10003"/>
                  </a:ext>
                </a:extLst>
              </a:tr>
            </a:tbl>
          </a:graphicData>
        </a:graphic>
      </p:graphicFrame>
      <p:sp>
        <p:nvSpPr>
          <p:cNvPr id="2" name="Datumsplatzhalter 1">
            <a:extLst>
              <a:ext uri="{FF2B5EF4-FFF2-40B4-BE49-F238E27FC236}">
                <a16:creationId xmlns:a16="http://schemas.microsoft.com/office/drawing/2014/main" id="{80B6B8A2-D3F1-DD4F-85B2-7A9DBF77C617}"/>
              </a:ext>
            </a:extLst>
          </p:cNvPr>
          <p:cNvSpPr>
            <a:spLocks noGrp="1"/>
          </p:cNvSpPr>
          <p:nvPr>
            <p:ph type="dt" sz="half" idx="10"/>
          </p:nvPr>
        </p:nvSpPr>
        <p:spPr/>
        <p:txBody>
          <a:bodyPr/>
          <a:lstStyle/>
          <a:p>
            <a:pPr>
              <a:defRPr/>
            </a:pPr>
            <a:r>
              <a:rPr lang="de-DE" dirty="0" err="1"/>
              <a:t>Nording</a:t>
            </a:r>
            <a:r>
              <a:rPr lang="de-DE" dirty="0"/>
              <a:t> August 2023</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Block 2: Mündliche Prüfung im 4. Fach</a:t>
            </a:r>
          </a:p>
        </p:txBody>
      </p:sp>
      <p:sp>
        <p:nvSpPr>
          <p:cNvPr id="3" name="Inhaltsplatzhalter 2"/>
          <p:cNvSpPr>
            <a:spLocks noGrp="1"/>
          </p:cNvSpPr>
          <p:nvPr>
            <p:ph idx="1"/>
          </p:nvPr>
        </p:nvSpPr>
        <p:spPr/>
        <p:txBody>
          <a:bodyPr/>
          <a:lstStyle/>
          <a:p>
            <a:pPr eaLnBrk="1" hangingPunct="1">
              <a:lnSpc>
                <a:spcPts val="3000"/>
              </a:lnSpc>
            </a:pPr>
            <a:r>
              <a:rPr lang="de-DE" dirty="0">
                <a:ea typeface="MS PGothic" charset="0"/>
              </a:rPr>
              <a:t>Das gewählte 4. Prüfungsfach ist verpflichtendes Fach der mündlichen Prüfung! </a:t>
            </a:r>
          </a:p>
          <a:p>
            <a:pPr eaLnBrk="1" hangingPunct="1">
              <a:lnSpc>
                <a:spcPts val="3000"/>
              </a:lnSpc>
            </a:pPr>
            <a:r>
              <a:rPr lang="de-DE" dirty="0">
                <a:ea typeface="MS PGothic" charset="0"/>
              </a:rPr>
              <a:t>Prüfungsstoff : 12.1 -13.2</a:t>
            </a:r>
          </a:p>
          <a:p>
            <a:pPr eaLnBrk="1" hangingPunct="1">
              <a:lnSpc>
                <a:spcPts val="3000"/>
              </a:lnSpc>
            </a:pPr>
            <a:r>
              <a:rPr lang="de-DE" dirty="0">
                <a:ea typeface="MS PGothic" charset="0"/>
              </a:rPr>
              <a:t>Themenabsprachen nicht zulässig !</a:t>
            </a:r>
          </a:p>
          <a:p>
            <a:pPr eaLnBrk="1" hangingPunct="1">
              <a:lnSpc>
                <a:spcPts val="3000"/>
              </a:lnSpc>
            </a:pPr>
            <a:r>
              <a:rPr lang="de-DE" dirty="0">
                <a:ea typeface="MS PGothic" charset="0"/>
              </a:rPr>
              <a:t>Dauer: 30 Minuten Vorbereitungszeit und mindestens 20 Minuten Prüfungszeit vor einer dreiköpfigen Kommission</a:t>
            </a:r>
          </a:p>
          <a:p>
            <a:pPr eaLnBrk="1" hangingPunct="1">
              <a:buFontTx/>
              <a:buChar char="-"/>
            </a:pPr>
            <a:endParaRPr lang="de-DE" dirty="0">
              <a:ea typeface="MS PGothic" charset="0"/>
            </a:endParaRPr>
          </a:p>
          <a:p>
            <a:endParaRPr lang="de-DE" dirty="0"/>
          </a:p>
        </p:txBody>
      </p:sp>
      <p:sp>
        <p:nvSpPr>
          <p:cNvPr id="6" name="Datumsplatzhalter 5">
            <a:extLst>
              <a:ext uri="{FF2B5EF4-FFF2-40B4-BE49-F238E27FC236}">
                <a16:creationId xmlns:a16="http://schemas.microsoft.com/office/drawing/2014/main" id="{A1E8DAC8-1062-244E-82E1-240E8D13B593}"/>
              </a:ext>
            </a:extLst>
          </p:cNvPr>
          <p:cNvSpPr>
            <a:spLocks noGrp="1"/>
          </p:cNvSpPr>
          <p:nvPr>
            <p:ph type="dt" sz="half" idx="10"/>
          </p:nvPr>
        </p:nvSpPr>
        <p:spPr/>
        <p:txBody>
          <a:bodyPr/>
          <a:lstStyle/>
          <a:p>
            <a:pPr>
              <a:defRPr/>
            </a:pPr>
            <a:r>
              <a:rPr lang="de-DE" dirty="0" err="1"/>
              <a:t>Nording</a:t>
            </a:r>
            <a:r>
              <a:rPr lang="de-DE" dirty="0"/>
              <a:t> August 2023</a:t>
            </a:r>
            <a:endParaRPr lang="en-US" dirty="0"/>
          </a:p>
        </p:txBody>
      </p:sp>
    </p:spTree>
    <p:extLst>
      <p:ext uri="{BB962C8B-B14F-4D97-AF65-F5344CB8AC3E}">
        <p14:creationId xmlns:p14="http://schemas.microsoft.com/office/powerpoint/2010/main" val="16837119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Block II</a:t>
            </a:r>
          </a:p>
        </p:txBody>
      </p:sp>
      <p:pic>
        <p:nvPicPr>
          <p:cNvPr id="5" name="Bild 4" descr="Abit00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4285" y="1511070"/>
            <a:ext cx="7814009" cy="2455638"/>
          </a:xfrm>
          <a:prstGeom prst="rect">
            <a:avLst/>
          </a:prstGeom>
        </p:spPr>
      </p:pic>
      <p:pic>
        <p:nvPicPr>
          <p:cNvPr id="6" name="Bild 5" descr="Abit002.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83568" y="4077072"/>
            <a:ext cx="7128791" cy="2125225"/>
          </a:xfrm>
          <a:prstGeom prst="rect">
            <a:avLst/>
          </a:prstGeom>
        </p:spPr>
      </p:pic>
      <p:sp>
        <p:nvSpPr>
          <p:cNvPr id="7" name="Datumsplatzhalter 6">
            <a:extLst>
              <a:ext uri="{FF2B5EF4-FFF2-40B4-BE49-F238E27FC236}">
                <a16:creationId xmlns:a16="http://schemas.microsoft.com/office/drawing/2014/main" id="{C9C10001-D692-574D-A3D0-865603B2C892}"/>
              </a:ext>
            </a:extLst>
          </p:cNvPr>
          <p:cNvSpPr>
            <a:spLocks noGrp="1"/>
          </p:cNvSpPr>
          <p:nvPr>
            <p:ph type="dt" sz="half" idx="10"/>
          </p:nvPr>
        </p:nvSpPr>
        <p:spPr/>
        <p:txBody>
          <a:bodyPr/>
          <a:lstStyle/>
          <a:p>
            <a:pPr>
              <a:defRPr/>
            </a:pPr>
            <a:r>
              <a:rPr lang="de-DE" dirty="0" err="1"/>
              <a:t>Nording</a:t>
            </a:r>
            <a:r>
              <a:rPr lang="de-DE" dirty="0"/>
              <a:t> August 2023</a:t>
            </a:r>
            <a:endParaRPr lang="en-US" dirty="0"/>
          </a:p>
        </p:txBody>
      </p:sp>
    </p:spTree>
    <p:extLst>
      <p:ext uri="{BB962C8B-B14F-4D97-AF65-F5344CB8AC3E}">
        <p14:creationId xmlns:p14="http://schemas.microsoft.com/office/powerpoint/2010/main" val="20334224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Mündliche Prüfung im 1.- 3. Fach</a:t>
            </a:r>
          </a:p>
        </p:txBody>
      </p:sp>
      <p:sp>
        <p:nvSpPr>
          <p:cNvPr id="3" name="Inhaltsplatzhalter 2"/>
          <p:cNvSpPr>
            <a:spLocks noGrp="1"/>
          </p:cNvSpPr>
          <p:nvPr>
            <p:ph idx="1"/>
          </p:nvPr>
        </p:nvSpPr>
        <p:spPr/>
        <p:txBody>
          <a:bodyPr/>
          <a:lstStyle/>
          <a:p>
            <a:pPr eaLnBrk="1" hangingPunct="1">
              <a:lnSpc>
                <a:spcPts val="3000"/>
              </a:lnSpc>
            </a:pPr>
            <a:r>
              <a:rPr lang="de-DE" sz="2600" dirty="0">
                <a:ea typeface="MS PGothic" charset="0"/>
              </a:rPr>
              <a:t>Die drei Fächer der schriftlichen Abiturprüfung können Fächer der mündlichen Prüfung sein:</a:t>
            </a:r>
          </a:p>
          <a:p>
            <a:pPr lvl="1" eaLnBrk="1" hangingPunct="1"/>
            <a:r>
              <a:rPr lang="de-DE" dirty="0">
                <a:ea typeface="MS PGothic" charset="0"/>
              </a:rPr>
              <a:t>das Bestehen der Abiturprüfung ist gefährdet,</a:t>
            </a:r>
          </a:p>
          <a:p>
            <a:pPr lvl="1" eaLnBrk="1" hangingPunct="1"/>
            <a:r>
              <a:rPr lang="de-DE" dirty="0">
                <a:ea typeface="MS PGothic" charset="0"/>
              </a:rPr>
              <a:t>Der Schüler/die Schülerin meldet sich freiwillig zur Verbesserung seiner/ihrer Durchschnittsnote</a:t>
            </a:r>
            <a:r>
              <a:rPr lang="de-DE" sz="2200" dirty="0">
                <a:ea typeface="MS PGothic" charset="0"/>
              </a:rPr>
              <a:t>!</a:t>
            </a:r>
          </a:p>
          <a:p>
            <a:endParaRPr lang="de-DE" dirty="0"/>
          </a:p>
        </p:txBody>
      </p:sp>
      <p:sp>
        <p:nvSpPr>
          <p:cNvPr id="6" name="Datumsplatzhalter 5">
            <a:extLst>
              <a:ext uri="{FF2B5EF4-FFF2-40B4-BE49-F238E27FC236}">
                <a16:creationId xmlns:a16="http://schemas.microsoft.com/office/drawing/2014/main" id="{05468A39-42E2-4F4F-BFC6-5FCC1BD869F0}"/>
              </a:ext>
            </a:extLst>
          </p:cNvPr>
          <p:cNvSpPr>
            <a:spLocks noGrp="1"/>
          </p:cNvSpPr>
          <p:nvPr>
            <p:ph type="dt" sz="half" idx="10"/>
          </p:nvPr>
        </p:nvSpPr>
        <p:spPr>
          <a:xfrm>
            <a:off x="6804248" y="6398603"/>
            <a:ext cx="2133600" cy="365125"/>
          </a:xfrm>
        </p:spPr>
        <p:txBody>
          <a:bodyPr/>
          <a:lstStyle/>
          <a:p>
            <a:pPr>
              <a:defRPr/>
            </a:pPr>
            <a:r>
              <a:rPr lang="de-DE" dirty="0" err="1"/>
              <a:t>Nording</a:t>
            </a:r>
            <a:r>
              <a:rPr lang="de-DE" dirty="0"/>
              <a:t> August 2023</a:t>
            </a:r>
            <a:endParaRPr lang="en-US" dirty="0"/>
          </a:p>
        </p:txBody>
      </p:sp>
    </p:spTree>
    <p:extLst>
      <p:ext uri="{BB962C8B-B14F-4D97-AF65-F5344CB8AC3E}">
        <p14:creationId xmlns:p14="http://schemas.microsoft.com/office/powerpoint/2010/main" val="2561146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a:xfrm>
            <a:off x="498475" y="484188"/>
            <a:ext cx="7556500" cy="1116012"/>
          </a:xfrm>
        </p:spPr>
        <p:txBody>
          <a:bodyPr/>
          <a:lstStyle/>
          <a:p>
            <a:r>
              <a:rPr lang="de-DE" dirty="0"/>
              <a:t>Überblick</a:t>
            </a:r>
          </a:p>
        </p:txBody>
      </p:sp>
      <p:sp>
        <p:nvSpPr>
          <p:cNvPr id="194563" name="Rectangle 3"/>
          <p:cNvSpPr>
            <a:spLocks noGrp="1" noChangeArrowheads="1"/>
          </p:cNvSpPr>
          <p:nvPr>
            <p:ph idx="1"/>
          </p:nvPr>
        </p:nvSpPr>
        <p:spPr>
          <a:xfrm>
            <a:off x="498475" y="1981200"/>
            <a:ext cx="7556500" cy="4144963"/>
          </a:xfrm>
        </p:spPr>
        <p:txBody>
          <a:bodyPr/>
          <a:lstStyle/>
          <a:p>
            <a:r>
              <a:rPr lang="de-DE" dirty="0"/>
              <a:t>Aufgabenfelder und Abiturvarianten</a:t>
            </a:r>
          </a:p>
          <a:p>
            <a:r>
              <a:rPr lang="de-DE" dirty="0"/>
              <a:t>Block 1: Mindestleistungen und Bedingungen  für die Zulassung </a:t>
            </a:r>
          </a:p>
          <a:p>
            <a:r>
              <a:rPr lang="de-DE" dirty="0"/>
              <a:t>Block 2: Leistungen im Abitur</a:t>
            </a:r>
          </a:p>
          <a:p>
            <a:r>
              <a:rPr lang="de-DE" dirty="0"/>
              <a:t>„Zuerkennung der Allgemeinen Hochschulreife“</a:t>
            </a:r>
          </a:p>
          <a:p>
            <a:r>
              <a:rPr lang="de-DE" dirty="0"/>
              <a:t>Termine 2024</a:t>
            </a:r>
          </a:p>
        </p:txBody>
      </p:sp>
      <p:sp>
        <p:nvSpPr>
          <p:cNvPr id="3" name="Datumsplatzhalter 2">
            <a:extLst>
              <a:ext uri="{FF2B5EF4-FFF2-40B4-BE49-F238E27FC236}">
                <a16:creationId xmlns:a16="http://schemas.microsoft.com/office/drawing/2014/main" id="{87D857A1-10B6-B64D-B59B-B960C2A6AC6F}"/>
              </a:ext>
            </a:extLst>
          </p:cNvPr>
          <p:cNvSpPr>
            <a:spLocks noGrp="1"/>
          </p:cNvSpPr>
          <p:nvPr>
            <p:ph type="dt" sz="half" idx="10"/>
          </p:nvPr>
        </p:nvSpPr>
        <p:spPr>
          <a:xfrm>
            <a:off x="6794500" y="6423025"/>
            <a:ext cx="2133600" cy="365125"/>
          </a:xfrm>
        </p:spPr>
        <p:txBody>
          <a:bodyPr/>
          <a:lstStyle/>
          <a:p>
            <a:r>
              <a:rPr lang="de-DE" dirty="0" err="1"/>
              <a:t>Nording</a:t>
            </a:r>
            <a:r>
              <a:rPr lang="de-DE" dirty="0"/>
              <a:t> August 2023</a:t>
            </a: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45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45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456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456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1" nodeType="clickEffect">
                                  <p:stCondLst>
                                    <p:cond delay="0"/>
                                  </p:stCondLst>
                                  <p:childTnLst>
                                    <p:set>
                                      <p:cBhvr>
                                        <p:cTn id="26" dur="1" fill="hold">
                                          <p:stCondLst>
                                            <p:cond delay="0"/>
                                          </p:stCondLst>
                                        </p:cTn>
                                        <p:tgtEl>
                                          <p:spTgt spid="194563">
                                            <p:txEl>
                                              <p:pRg st="0" end="0"/>
                                            </p:txEl>
                                          </p:spTgt>
                                        </p:tgtEl>
                                        <p:attrNameLst>
                                          <p:attrName>style.visibility</p:attrName>
                                        </p:attrNameLst>
                                      </p:cBhvr>
                                      <p:to>
                                        <p:strVal val="visible"/>
                                      </p:to>
                                    </p:set>
                                    <p:animEffect transition="in" filter="fade">
                                      <p:cBhvr>
                                        <p:cTn id="27" dur="500"/>
                                        <p:tgtEl>
                                          <p:spTgt spid="194563">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1" nodeType="clickEffect">
                                  <p:stCondLst>
                                    <p:cond delay="0"/>
                                  </p:stCondLst>
                                  <p:childTnLst>
                                    <p:set>
                                      <p:cBhvr>
                                        <p:cTn id="31" dur="1" fill="hold">
                                          <p:stCondLst>
                                            <p:cond delay="0"/>
                                          </p:stCondLst>
                                        </p:cTn>
                                        <p:tgtEl>
                                          <p:spTgt spid="194563">
                                            <p:txEl>
                                              <p:pRg st="1" end="1"/>
                                            </p:txEl>
                                          </p:spTgt>
                                        </p:tgtEl>
                                        <p:attrNameLst>
                                          <p:attrName>style.visibility</p:attrName>
                                        </p:attrNameLst>
                                      </p:cBhvr>
                                      <p:to>
                                        <p:strVal val="visible"/>
                                      </p:to>
                                    </p:set>
                                    <p:animEffect transition="in" filter="fade">
                                      <p:cBhvr>
                                        <p:cTn id="32" dur="500"/>
                                        <p:tgtEl>
                                          <p:spTgt spid="194563">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1" nodeType="clickEffect">
                                  <p:stCondLst>
                                    <p:cond delay="0"/>
                                  </p:stCondLst>
                                  <p:childTnLst>
                                    <p:set>
                                      <p:cBhvr>
                                        <p:cTn id="36" dur="1" fill="hold">
                                          <p:stCondLst>
                                            <p:cond delay="0"/>
                                          </p:stCondLst>
                                        </p:cTn>
                                        <p:tgtEl>
                                          <p:spTgt spid="194563">
                                            <p:txEl>
                                              <p:pRg st="2" end="2"/>
                                            </p:txEl>
                                          </p:spTgt>
                                        </p:tgtEl>
                                        <p:attrNameLst>
                                          <p:attrName>style.visibility</p:attrName>
                                        </p:attrNameLst>
                                      </p:cBhvr>
                                      <p:to>
                                        <p:strVal val="visible"/>
                                      </p:to>
                                    </p:set>
                                    <p:animEffect transition="in" filter="fade">
                                      <p:cBhvr>
                                        <p:cTn id="37" dur="500"/>
                                        <p:tgtEl>
                                          <p:spTgt spid="194563">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1" nodeType="clickEffect">
                                  <p:stCondLst>
                                    <p:cond delay="0"/>
                                  </p:stCondLst>
                                  <p:childTnLst>
                                    <p:set>
                                      <p:cBhvr>
                                        <p:cTn id="41" dur="1" fill="hold">
                                          <p:stCondLst>
                                            <p:cond delay="0"/>
                                          </p:stCondLst>
                                        </p:cTn>
                                        <p:tgtEl>
                                          <p:spTgt spid="194563">
                                            <p:txEl>
                                              <p:pRg st="3" end="3"/>
                                            </p:txEl>
                                          </p:spTgt>
                                        </p:tgtEl>
                                        <p:attrNameLst>
                                          <p:attrName>style.visibility</p:attrName>
                                        </p:attrNameLst>
                                      </p:cBhvr>
                                      <p:to>
                                        <p:strVal val="visible"/>
                                      </p:to>
                                    </p:set>
                                    <p:animEffect transition="in" filter="fade">
                                      <p:cBhvr>
                                        <p:cTn id="42" dur="500"/>
                                        <p:tgtEl>
                                          <p:spTgt spid="194563">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1" nodeType="clickEffect">
                                  <p:stCondLst>
                                    <p:cond delay="0"/>
                                  </p:stCondLst>
                                  <p:childTnLst>
                                    <p:set>
                                      <p:cBhvr>
                                        <p:cTn id="46" dur="1" fill="hold">
                                          <p:stCondLst>
                                            <p:cond delay="0"/>
                                          </p:stCondLst>
                                        </p:cTn>
                                        <p:tgtEl>
                                          <p:spTgt spid="194563">
                                            <p:txEl>
                                              <p:pRg st="4" end="4"/>
                                            </p:txEl>
                                          </p:spTgt>
                                        </p:tgtEl>
                                        <p:attrNameLst>
                                          <p:attrName>style.visibility</p:attrName>
                                        </p:attrNameLst>
                                      </p:cBhvr>
                                      <p:to>
                                        <p:strVal val="visible"/>
                                      </p:to>
                                    </p:set>
                                    <p:animEffect transition="in" filter="fade">
                                      <p:cBhvr>
                                        <p:cTn id="47" dur="500"/>
                                        <p:tgtEl>
                                          <p:spTgt spid="19456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63" grpId="0" build="p" autoUpdateAnimBg="0"/>
      <p:bldP spid="194563" grpI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dirty="0"/>
              <a:t>„Zuerkennung der Allgemeinen Hochschulreife“</a:t>
            </a:r>
          </a:p>
        </p:txBody>
      </p:sp>
      <p:sp>
        <p:nvSpPr>
          <p:cNvPr id="3" name="Inhaltsplatzhalter 2"/>
          <p:cNvSpPr>
            <a:spLocks noGrp="1"/>
          </p:cNvSpPr>
          <p:nvPr>
            <p:ph idx="1"/>
          </p:nvPr>
        </p:nvSpPr>
        <p:spPr/>
        <p:txBody>
          <a:bodyPr/>
          <a:lstStyle/>
          <a:p>
            <a:pPr marL="0" indent="0" eaLnBrk="1" hangingPunct="1">
              <a:buNone/>
            </a:pPr>
            <a:r>
              <a:rPr lang="de-DE" dirty="0">
                <a:ea typeface="MS PGothic" charset="0"/>
              </a:rPr>
              <a:t>Folgende  zwei Bedingungen sind erfüllt : </a:t>
            </a:r>
          </a:p>
          <a:p>
            <a:pPr marL="0" indent="0" eaLnBrk="1" hangingPunct="1"/>
            <a:r>
              <a:rPr lang="de-DE" dirty="0">
                <a:ea typeface="MS PGothic" charset="0"/>
              </a:rPr>
              <a:t>Im Abiturbereich sind mindestens 100 Punkte erreicht</a:t>
            </a:r>
          </a:p>
          <a:p>
            <a:pPr marL="0" indent="0" eaLnBrk="1" hangingPunct="1"/>
            <a:r>
              <a:rPr lang="de-DE" dirty="0">
                <a:ea typeface="MS PGothic" charset="0"/>
              </a:rPr>
              <a:t>In mindestens zwei Fächern des Abitur-Bereichs sind jeweils 25 Punkte erzielt, mindestens eines der Fächer muss ein Leistungskurs sein!</a:t>
            </a:r>
          </a:p>
          <a:p>
            <a:endParaRPr lang="de-DE" dirty="0"/>
          </a:p>
        </p:txBody>
      </p:sp>
      <p:sp>
        <p:nvSpPr>
          <p:cNvPr id="6" name="Datumsplatzhalter 5">
            <a:extLst>
              <a:ext uri="{FF2B5EF4-FFF2-40B4-BE49-F238E27FC236}">
                <a16:creationId xmlns:a16="http://schemas.microsoft.com/office/drawing/2014/main" id="{9F727051-519A-CE44-8CE5-1CAEC036FC1F}"/>
              </a:ext>
            </a:extLst>
          </p:cNvPr>
          <p:cNvSpPr>
            <a:spLocks noGrp="1"/>
          </p:cNvSpPr>
          <p:nvPr>
            <p:ph type="dt" sz="half" idx="10"/>
          </p:nvPr>
        </p:nvSpPr>
        <p:spPr/>
        <p:txBody>
          <a:bodyPr/>
          <a:lstStyle/>
          <a:p>
            <a:pPr>
              <a:defRPr/>
            </a:pPr>
            <a:r>
              <a:rPr lang="de-DE" dirty="0" err="1"/>
              <a:t>Nording</a:t>
            </a:r>
            <a:r>
              <a:rPr lang="de-DE" dirty="0"/>
              <a:t> August 2023</a:t>
            </a:r>
            <a:endParaRPr lang="en-US" dirty="0"/>
          </a:p>
        </p:txBody>
      </p:sp>
    </p:spTree>
    <p:extLst>
      <p:ext uri="{BB962C8B-B14F-4D97-AF65-F5344CB8AC3E}">
        <p14:creationId xmlns:p14="http://schemas.microsoft.com/office/powerpoint/2010/main" val="13404195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dirty="0">
                <a:ea typeface="MS PGothic" charset="0"/>
              </a:rPr>
              <a:t>Minimale und maximale Punktzahl</a:t>
            </a:r>
            <a:br>
              <a:rPr lang="de-DE" dirty="0">
                <a:ea typeface="MS PGothic" charset="0"/>
              </a:rPr>
            </a:br>
            <a:r>
              <a:rPr lang="de-DE" dirty="0">
                <a:ea typeface="MS PGothic" charset="0"/>
              </a:rPr>
              <a:t>Block 1</a:t>
            </a:r>
            <a:endParaRPr lang="de-DE" dirty="0"/>
          </a:p>
        </p:txBody>
      </p:sp>
      <p:graphicFrame>
        <p:nvGraphicFramePr>
          <p:cNvPr id="6" name="Inhaltsplatzhalter 5"/>
          <p:cNvGraphicFramePr>
            <a:graphicFrameLocks noGrp="1"/>
          </p:cNvGraphicFramePr>
          <p:nvPr>
            <p:ph idx="1"/>
            <p:extLst>
              <p:ext uri="{D42A27DB-BD31-4B8C-83A1-F6EECF244321}">
                <p14:modId xmlns:p14="http://schemas.microsoft.com/office/powerpoint/2010/main" val="3247319095"/>
              </p:ext>
            </p:extLst>
          </p:nvPr>
        </p:nvGraphicFramePr>
        <p:xfrm>
          <a:off x="683568" y="1700809"/>
          <a:ext cx="7056783" cy="3600399"/>
        </p:xfrm>
        <a:graphic>
          <a:graphicData uri="http://schemas.openxmlformats.org/drawingml/2006/table">
            <a:tbl>
              <a:tblPr firstRow="1" bandRow="1">
                <a:tableStyleId>{3C2FFA5D-87B4-456A-9821-1D502468CF0F}</a:tableStyleId>
              </a:tblPr>
              <a:tblGrid>
                <a:gridCol w="3131680">
                  <a:extLst>
                    <a:ext uri="{9D8B030D-6E8A-4147-A177-3AD203B41FA5}">
                      <a16:colId xmlns:a16="http://schemas.microsoft.com/office/drawing/2014/main" val="20000"/>
                    </a:ext>
                  </a:extLst>
                </a:gridCol>
                <a:gridCol w="1950136">
                  <a:extLst>
                    <a:ext uri="{9D8B030D-6E8A-4147-A177-3AD203B41FA5}">
                      <a16:colId xmlns:a16="http://schemas.microsoft.com/office/drawing/2014/main" val="20001"/>
                    </a:ext>
                  </a:extLst>
                </a:gridCol>
                <a:gridCol w="1974967">
                  <a:extLst>
                    <a:ext uri="{9D8B030D-6E8A-4147-A177-3AD203B41FA5}">
                      <a16:colId xmlns:a16="http://schemas.microsoft.com/office/drawing/2014/main" val="20002"/>
                    </a:ext>
                  </a:extLst>
                </a:gridCol>
              </a:tblGrid>
              <a:tr h="558023">
                <a:tc>
                  <a:txBody>
                    <a:bodyPr/>
                    <a:lstStyle/>
                    <a:p>
                      <a:r>
                        <a:rPr lang="de-DE" dirty="0"/>
                        <a:t>Bereich</a:t>
                      </a:r>
                    </a:p>
                  </a:txBody>
                  <a:tcPr/>
                </a:tc>
                <a:tc>
                  <a:txBody>
                    <a:bodyPr/>
                    <a:lstStyle/>
                    <a:p>
                      <a:r>
                        <a:rPr lang="de-DE" dirty="0"/>
                        <a:t>Mindestpunktzahl</a:t>
                      </a:r>
                    </a:p>
                  </a:txBody>
                  <a:tcPr/>
                </a:tc>
                <a:tc>
                  <a:txBody>
                    <a:bodyPr/>
                    <a:lstStyle/>
                    <a:p>
                      <a:r>
                        <a:rPr lang="de-DE" dirty="0"/>
                        <a:t>Höchstpunktzahl</a:t>
                      </a:r>
                    </a:p>
                  </a:txBody>
                  <a:tcPr/>
                </a:tc>
                <a:extLst>
                  <a:ext uri="{0D108BD9-81ED-4DB2-BD59-A6C34878D82A}">
                    <a16:rowId xmlns:a16="http://schemas.microsoft.com/office/drawing/2014/main" val="10000"/>
                  </a:ext>
                </a:extLst>
              </a:tr>
              <a:tr h="558023">
                <a:tc>
                  <a:txBody>
                    <a:bodyPr/>
                    <a:lstStyle/>
                    <a:p>
                      <a:endParaRPr lang="de-DE" sz="2000" b="1" dirty="0"/>
                    </a:p>
                  </a:txBody>
                  <a:tcPr/>
                </a:tc>
                <a:tc>
                  <a:txBody>
                    <a:bodyPr/>
                    <a:lstStyle/>
                    <a:p>
                      <a:endParaRPr lang="de-DE" dirty="0"/>
                    </a:p>
                  </a:txBody>
                  <a:tcPr/>
                </a:tc>
                <a:tc>
                  <a:txBody>
                    <a:bodyPr/>
                    <a:lstStyle/>
                    <a:p>
                      <a:endParaRPr lang="de-DE" dirty="0"/>
                    </a:p>
                  </a:txBody>
                  <a:tcPr/>
                </a:tc>
                <a:extLst>
                  <a:ext uri="{0D108BD9-81ED-4DB2-BD59-A6C34878D82A}">
                    <a16:rowId xmlns:a16="http://schemas.microsoft.com/office/drawing/2014/main" val="10001"/>
                  </a:ext>
                </a:extLst>
              </a:tr>
              <a:tr h="963165">
                <a:tc>
                  <a:txBody>
                    <a:bodyPr/>
                    <a:lstStyle/>
                    <a:p>
                      <a:r>
                        <a:rPr lang="de-DE" b="1" dirty="0"/>
                        <a:t>GK- Bereich</a:t>
                      </a:r>
                      <a:r>
                        <a:rPr lang="de-DE" dirty="0"/>
                        <a:t>:</a:t>
                      </a:r>
                      <a:r>
                        <a:rPr lang="de-DE" baseline="0" dirty="0"/>
                        <a:t> </a:t>
                      </a:r>
                      <a:r>
                        <a:rPr lang="de-DE" dirty="0"/>
                        <a:t>24 GK aus 12.1 bis 13.2 in einfacher Wertung</a:t>
                      </a:r>
                    </a:p>
                  </a:txBody>
                  <a:tcPr/>
                </a:tc>
                <a:tc>
                  <a:txBody>
                    <a:bodyPr/>
                    <a:lstStyle/>
                    <a:p>
                      <a:r>
                        <a:rPr lang="de-DE" dirty="0"/>
                        <a:t>24 GK *5 Punkte </a:t>
                      </a:r>
                    </a:p>
                    <a:p>
                      <a:r>
                        <a:rPr lang="de-DE" dirty="0"/>
                        <a:t>= 120 Punkte</a:t>
                      </a:r>
                    </a:p>
                  </a:txBody>
                  <a:tcPr/>
                </a:tc>
                <a:tc>
                  <a:txBody>
                    <a:bodyPr/>
                    <a:lstStyle/>
                    <a:p>
                      <a:r>
                        <a:rPr lang="de-DE" dirty="0"/>
                        <a:t>24 * 15 Punkte</a:t>
                      </a:r>
                    </a:p>
                    <a:p>
                      <a:r>
                        <a:rPr lang="de-DE" dirty="0"/>
                        <a:t>= 360 Punkte</a:t>
                      </a:r>
                    </a:p>
                  </a:txBody>
                  <a:tcPr/>
                </a:tc>
                <a:extLst>
                  <a:ext uri="{0D108BD9-81ED-4DB2-BD59-A6C34878D82A}">
                    <a16:rowId xmlns:a16="http://schemas.microsoft.com/office/drawing/2014/main" val="10002"/>
                  </a:ext>
                </a:extLst>
              </a:tr>
              <a:tr h="963165">
                <a:tc>
                  <a:txBody>
                    <a:bodyPr/>
                    <a:lstStyle/>
                    <a:p>
                      <a:r>
                        <a:rPr lang="de-DE" b="1" dirty="0"/>
                        <a:t>LK-Bereich</a:t>
                      </a:r>
                      <a:r>
                        <a:rPr lang="de-DE" dirty="0"/>
                        <a:t>: 8 Lks aus 12.1 bis 13.2 in doppelter Wertung</a:t>
                      </a:r>
                    </a:p>
                  </a:txBody>
                  <a:tcPr/>
                </a:tc>
                <a:tc>
                  <a:txBody>
                    <a:bodyPr/>
                    <a:lstStyle/>
                    <a:p>
                      <a:r>
                        <a:rPr lang="de-DE" dirty="0"/>
                        <a:t>8 Kurse *5 Punkte</a:t>
                      </a:r>
                    </a:p>
                    <a:p>
                      <a:r>
                        <a:rPr lang="de-DE" dirty="0"/>
                        <a:t> </a:t>
                      </a:r>
                      <a:r>
                        <a:rPr lang="de-DE" sz="1600" dirty="0"/>
                        <a:t>x</a:t>
                      </a:r>
                      <a:r>
                        <a:rPr lang="de-DE" sz="1600" baseline="0" dirty="0"/>
                        <a:t> </a:t>
                      </a:r>
                      <a:r>
                        <a:rPr lang="de-DE" sz="1800" baseline="0" dirty="0"/>
                        <a:t>2</a:t>
                      </a:r>
                      <a:r>
                        <a:rPr lang="de-DE" sz="1600" baseline="0" dirty="0"/>
                        <a:t> </a:t>
                      </a:r>
                      <a:r>
                        <a:rPr lang="de-DE" dirty="0"/>
                        <a:t>= 80 Punkte</a:t>
                      </a:r>
                    </a:p>
                  </a:txBody>
                  <a:tcPr/>
                </a:tc>
                <a:tc>
                  <a:txBody>
                    <a:bodyPr/>
                    <a:lstStyle/>
                    <a:p>
                      <a:r>
                        <a:rPr lang="de-DE" dirty="0"/>
                        <a:t>8 Kurse * 15 Punkte x 2 </a:t>
                      </a:r>
                    </a:p>
                    <a:p>
                      <a:r>
                        <a:rPr lang="de-DE" dirty="0"/>
                        <a:t> = 240 Punkte </a:t>
                      </a:r>
                    </a:p>
                  </a:txBody>
                  <a:tcPr/>
                </a:tc>
                <a:extLst>
                  <a:ext uri="{0D108BD9-81ED-4DB2-BD59-A6C34878D82A}">
                    <a16:rowId xmlns:a16="http://schemas.microsoft.com/office/drawing/2014/main" val="10003"/>
                  </a:ext>
                </a:extLst>
              </a:tr>
              <a:tr h="558023">
                <a:tc>
                  <a:txBody>
                    <a:bodyPr/>
                    <a:lstStyle/>
                    <a:p>
                      <a:r>
                        <a:rPr lang="de-DE" dirty="0"/>
                        <a:t>Gesamtpunktzahl Block 1</a:t>
                      </a:r>
                    </a:p>
                  </a:txBody>
                  <a:tcPr/>
                </a:tc>
                <a:tc>
                  <a:txBody>
                    <a:bodyPr/>
                    <a:lstStyle/>
                    <a:p>
                      <a:r>
                        <a:rPr lang="de-DE" dirty="0"/>
                        <a:t>200 Punkte</a:t>
                      </a:r>
                    </a:p>
                  </a:txBody>
                  <a:tcPr/>
                </a:tc>
                <a:tc>
                  <a:txBody>
                    <a:bodyPr/>
                    <a:lstStyle/>
                    <a:p>
                      <a:r>
                        <a:rPr lang="de-DE" dirty="0"/>
                        <a:t>600 Punkte</a:t>
                      </a:r>
                    </a:p>
                  </a:txBody>
                  <a:tcPr/>
                </a:tc>
                <a:extLst>
                  <a:ext uri="{0D108BD9-81ED-4DB2-BD59-A6C34878D82A}">
                    <a16:rowId xmlns:a16="http://schemas.microsoft.com/office/drawing/2014/main" val="10004"/>
                  </a:ext>
                </a:extLst>
              </a:tr>
            </a:tbl>
          </a:graphicData>
        </a:graphic>
      </p:graphicFrame>
      <p:sp>
        <p:nvSpPr>
          <p:cNvPr id="3" name="Datumsplatzhalter 2">
            <a:extLst>
              <a:ext uri="{FF2B5EF4-FFF2-40B4-BE49-F238E27FC236}">
                <a16:creationId xmlns:a16="http://schemas.microsoft.com/office/drawing/2014/main" id="{73EF4A94-4112-AF4E-9F66-2142824B272C}"/>
              </a:ext>
            </a:extLst>
          </p:cNvPr>
          <p:cNvSpPr>
            <a:spLocks noGrp="1"/>
          </p:cNvSpPr>
          <p:nvPr>
            <p:ph type="dt" sz="half" idx="10"/>
          </p:nvPr>
        </p:nvSpPr>
        <p:spPr/>
        <p:txBody>
          <a:bodyPr/>
          <a:lstStyle/>
          <a:p>
            <a:pPr>
              <a:defRPr/>
            </a:pPr>
            <a:r>
              <a:rPr lang="de-DE" dirty="0" err="1"/>
              <a:t>Nording</a:t>
            </a:r>
            <a:r>
              <a:rPr lang="de-DE" dirty="0"/>
              <a:t> August 2023</a:t>
            </a:r>
            <a:endParaRPr lang="en-US" dirty="0"/>
          </a:p>
        </p:txBody>
      </p:sp>
    </p:spTree>
    <p:extLst>
      <p:ext uri="{BB962C8B-B14F-4D97-AF65-F5344CB8AC3E}">
        <p14:creationId xmlns:p14="http://schemas.microsoft.com/office/powerpoint/2010/main" val="37626709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dirty="0"/>
              <a:t>Minimale und maximale Punktzahl</a:t>
            </a:r>
            <a:br>
              <a:rPr lang="de-DE" dirty="0"/>
            </a:br>
            <a:r>
              <a:rPr lang="de-DE" dirty="0"/>
              <a:t>Block 2</a:t>
            </a:r>
          </a:p>
        </p:txBody>
      </p:sp>
      <p:graphicFrame>
        <p:nvGraphicFramePr>
          <p:cNvPr id="6" name="Inhaltsplatzhalter 5"/>
          <p:cNvGraphicFramePr>
            <a:graphicFrameLocks noGrp="1"/>
          </p:cNvGraphicFramePr>
          <p:nvPr>
            <p:ph idx="1"/>
            <p:extLst>
              <p:ext uri="{D42A27DB-BD31-4B8C-83A1-F6EECF244321}">
                <p14:modId xmlns:p14="http://schemas.microsoft.com/office/powerpoint/2010/main" val="2519301603"/>
              </p:ext>
            </p:extLst>
          </p:nvPr>
        </p:nvGraphicFramePr>
        <p:xfrm>
          <a:off x="611560" y="2060848"/>
          <a:ext cx="7124451" cy="2880470"/>
        </p:xfrm>
        <a:graphic>
          <a:graphicData uri="http://schemas.openxmlformats.org/drawingml/2006/table">
            <a:tbl>
              <a:tblPr firstRow="1" bandRow="1">
                <a:tableStyleId>{3C2FFA5D-87B4-456A-9821-1D502468CF0F}</a:tableStyleId>
              </a:tblPr>
              <a:tblGrid>
                <a:gridCol w="2550691">
                  <a:extLst>
                    <a:ext uri="{9D8B030D-6E8A-4147-A177-3AD203B41FA5}">
                      <a16:colId xmlns:a16="http://schemas.microsoft.com/office/drawing/2014/main" val="20000"/>
                    </a:ext>
                  </a:extLst>
                </a:gridCol>
                <a:gridCol w="2198943">
                  <a:extLst>
                    <a:ext uri="{9D8B030D-6E8A-4147-A177-3AD203B41FA5}">
                      <a16:colId xmlns:a16="http://schemas.microsoft.com/office/drawing/2014/main" val="20001"/>
                    </a:ext>
                  </a:extLst>
                </a:gridCol>
                <a:gridCol w="2374817">
                  <a:extLst>
                    <a:ext uri="{9D8B030D-6E8A-4147-A177-3AD203B41FA5}">
                      <a16:colId xmlns:a16="http://schemas.microsoft.com/office/drawing/2014/main" val="20002"/>
                    </a:ext>
                  </a:extLst>
                </a:gridCol>
              </a:tblGrid>
              <a:tr h="415562">
                <a:tc>
                  <a:txBody>
                    <a:bodyPr/>
                    <a:lstStyle/>
                    <a:p>
                      <a:r>
                        <a:rPr lang="de-DE" dirty="0"/>
                        <a:t>Abitur-Bereich</a:t>
                      </a:r>
                    </a:p>
                  </a:txBody>
                  <a:tcPr/>
                </a:tc>
                <a:tc>
                  <a:txBody>
                    <a:bodyPr/>
                    <a:lstStyle/>
                    <a:p>
                      <a:r>
                        <a:rPr lang="de-DE" dirty="0"/>
                        <a:t>Mindestpunktzahl</a:t>
                      </a:r>
                    </a:p>
                  </a:txBody>
                  <a:tcPr/>
                </a:tc>
                <a:tc>
                  <a:txBody>
                    <a:bodyPr/>
                    <a:lstStyle/>
                    <a:p>
                      <a:r>
                        <a:rPr lang="de-DE" dirty="0"/>
                        <a:t>Höchstpunktzahl</a:t>
                      </a:r>
                    </a:p>
                  </a:txBody>
                  <a:tcPr/>
                </a:tc>
                <a:extLst>
                  <a:ext uri="{0D108BD9-81ED-4DB2-BD59-A6C34878D82A}">
                    <a16:rowId xmlns:a16="http://schemas.microsoft.com/office/drawing/2014/main" val="10000"/>
                  </a:ext>
                </a:extLst>
              </a:tr>
              <a:tr h="717271">
                <a:tc>
                  <a:txBody>
                    <a:bodyPr/>
                    <a:lstStyle/>
                    <a:p>
                      <a:r>
                        <a:rPr lang="de-DE" dirty="0"/>
                        <a:t>4 Prüfungsergebnisse</a:t>
                      </a:r>
                      <a:r>
                        <a:rPr lang="de-DE" baseline="0" dirty="0"/>
                        <a:t> in</a:t>
                      </a:r>
                    </a:p>
                    <a:p>
                      <a:r>
                        <a:rPr lang="de-DE" baseline="0" dirty="0"/>
                        <a:t>5facher Wertung</a:t>
                      </a:r>
                      <a:endParaRPr lang="de-DE" dirty="0"/>
                    </a:p>
                  </a:txBody>
                  <a:tcPr/>
                </a:tc>
                <a:tc>
                  <a:txBody>
                    <a:bodyPr/>
                    <a:lstStyle/>
                    <a:p>
                      <a:r>
                        <a:rPr lang="de-DE" dirty="0"/>
                        <a:t>4 Ergeb.</a:t>
                      </a:r>
                      <a:r>
                        <a:rPr lang="de-DE" baseline="0" dirty="0"/>
                        <a:t> * 5 Punkte x 5 = 100 Punkte</a:t>
                      </a:r>
                      <a:endParaRPr lang="de-DE" dirty="0"/>
                    </a:p>
                  </a:txBody>
                  <a:tcPr/>
                </a:tc>
                <a:tc>
                  <a:txBody>
                    <a:bodyPr/>
                    <a:lstStyle/>
                    <a:p>
                      <a:r>
                        <a:rPr lang="de-DE" dirty="0"/>
                        <a:t>4 Ergeb. * 15</a:t>
                      </a:r>
                      <a:r>
                        <a:rPr lang="de-DE" baseline="0" dirty="0"/>
                        <a:t> Punkte x 5 = 300 Punkte</a:t>
                      </a:r>
                      <a:endParaRPr lang="de-DE" dirty="0"/>
                    </a:p>
                  </a:txBody>
                  <a:tcPr/>
                </a:tc>
                <a:extLst>
                  <a:ext uri="{0D108BD9-81ED-4DB2-BD59-A6C34878D82A}">
                    <a16:rowId xmlns:a16="http://schemas.microsoft.com/office/drawing/2014/main" val="10001"/>
                  </a:ext>
                </a:extLst>
              </a:tr>
              <a:tr h="1332075">
                <a:tc>
                  <a:txBody>
                    <a:bodyPr/>
                    <a:lstStyle/>
                    <a:p>
                      <a:r>
                        <a:rPr lang="de-DE" b="1" dirty="0"/>
                        <a:t>Gesamtpunkte.</a:t>
                      </a:r>
                    </a:p>
                    <a:p>
                      <a:r>
                        <a:rPr lang="de-DE" dirty="0"/>
                        <a:t>Block 1</a:t>
                      </a:r>
                    </a:p>
                    <a:p>
                      <a:r>
                        <a:rPr lang="de-DE" dirty="0"/>
                        <a:t>Block 2</a:t>
                      </a:r>
                    </a:p>
                  </a:txBody>
                  <a:tcPr/>
                </a:tc>
                <a:tc>
                  <a:txBody>
                    <a:bodyPr/>
                    <a:lstStyle/>
                    <a:p>
                      <a:endParaRPr lang="de-DE" dirty="0"/>
                    </a:p>
                    <a:p>
                      <a:r>
                        <a:rPr lang="de-DE" dirty="0"/>
                        <a:t>200</a:t>
                      </a:r>
                    </a:p>
                    <a:p>
                      <a:r>
                        <a:rPr lang="de-DE" dirty="0"/>
                        <a:t>100</a:t>
                      </a:r>
                    </a:p>
                    <a:p>
                      <a:r>
                        <a:rPr lang="de-DE" dirty="0"/>
                        <a:t>=</a:t>
                      </a:r>
                      <a:r>
                        <a:rPr lang="de-DE" baseline="0" dirty="0"/>
                        <a:t> 300 Punkte</a:t>
                      </a:r>
                      <a:endParaRPr lang="de-DE" dirty="0"/>
                    </a:p>
                  </a:txBody>
                  <a:tcPr/>
                </a:tc>
                <a:tc>
                  <a:txBody>
                    <a:bodyPr/>
                    <a:lstStyle/>
                    <a:p>
                      <a:endParaRPr lang="de-DE" dirty="0"/>
                    </a:p>
                    <a:p>
                      <a:r>
                        <a:rPr lang="de-DE" dirty="0"/>
                        <a:t>600</a:t>
                      </a:r>
                    </a:p>
                    <a:p>
                      <a:r>
                        <a:rPr lang="de-DE" dirty="0"/>
                        <a:t>300</a:t>
                      </a:r>
                    </a:p>
                    <a:p>
                      <a:r>
                        <a:rPr lang="de-DE" dirty="0"/>
                        <a:t>= 900 Punkte</a:t>
                      </a:r>
                    </a:p>
                  </a:txBody>
                  <a:tcPr/>
                </a:tc>
                <a:extLst>
                  <a:ext uri="{0D108BD9-81ED-4DB2-BD59-A6C34878D82A}">
                    <a16:rowId xmlns:a16="http://schemas.microsoft.com/office/drawing/2014/main" val="10002"/>
                  </a:ext>
                </a:extLst>
              </a:tr>
              <a:tr h="415562">
                <a:tc>
                  <a:txBody>
                    <a:bodyPr/>
                    <a:lstStyle/>
                    <a:p>
                      <a:r>
                        <a:rPr lang="de-DE" dirty="0"/>
                        <a:t>Durchschnittsnote</a:t>
                      </a:r>
                    </a:p>
                  </a:txBody>
                  <a:tcPr/>
                </a:tc>
                <a:tc>
                  <a:txBody>
                    <a:bodyPr/>
                    <a:lstStyle/>
                    <a:p>
                      <a:r>
                        <a:rPr lang="de-DE" dirty="0"/>
                        <a:t>4,0</a:t>
                      </a:r>
                    </a:p>
                  </a:txBody>
                  <a:tcPr/>
                </a:tc>
                <a:tc>
                  <a:txBody>
                    <a:bodyPr/>
                    <a:lstStyle/>
                    <a:p>
                      <a:r>
                        <a:rPr lang="de-DE" dirty="0"/>
                        <a:t>1,0</a:t>
                      </a:r>
                    </a:p>
                  </a:txBody>
                  <a:tcPr/>
                </a:tc>
                <a:extLst>
                  <a:ext uri="{0D108BD9-81ED-4DB2-BD59-A6C34878D82A}">
                    <a16:rowId xmlns:a16="http://schemas.microsoft.com/office/drawing/2014/main" val="10003"/>
                  </a:ext>
                </a:extLst>
              </a:tr>
            </a:tbl>
          </a:graphicData>
        </a:graphic>
      </p:graphicFrame>
      <p:sp>
        <p:nvSpPr>
          <p:cNvPr id="3" name="Datumsplatzhalter 2">
            <a:extLst>
              <a:ext uri="{FF2B5EF4-FFF2-40B4-BE49-F238E27FC236}">
                <a16:creationId xmlns:a16="http://schemas.microsoft.com/office/drawing/2014/main" id="{AE63E37C-5113-5949-97AB-4BA4AA20F0D4}"/>
              </a:ext>
            </a:extLst>
          </p:cNvPr>
          <p:cNvSpPr>
            <a:spLocks noGrp="1"/>
          </p:cNvSpPr>
          <p:nvPr>
            <p:ph type="dt" sz="half" idx="10"/>
          </p:nvPr>
        </p:nvSpPr>
        <p:spPr/>
        <p:txBody>
          <a:bodyPr/>
          <a:lstStyle/>
          <a:p>
            <a:pPr>
              <a:defRPr/>
            </a:pPr>
            <a:r>
              <a:rPr lang="de-DE" dirty="0" err="1"/>
              <a:t>Nording</a:t>
            </a:r>
            <a:r>
              <a:rPr lang="de-DE" dirty="0"/>
              <a:t> August 2023</a:t>
            </a:r>
            <a:endParaRPr lang="en-US" dirty="0"/>
          </a:p>
        </p:txBody>
      </p:sp>
    </p:spTree>
    <p:extLst>
      <p:ext uri="{BB962C8B-B14F-4D97-AF65-F5344CB8AC3E}">
        <p14:creationId xmlns:p14="http://schemas.microsoft.com/office/powerpoint/2010/main" val="24623064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548680"/>
            <a:ext cx="7556500" cy="1116012"/>
          </a:xfrm>
        </p:spPr>
        <p:txBody>
          <a:bodyPr/>
          <a:lstStyle/>
          <a:p>
            <a:pPr algn="ctr"/>
            <a:r>
              <a:rPr lang="de-DE" dirty="0"/>
              <a:t>Termine:  Zentralabitur 2023</a:t>
            </a:r>
            <a:br>
              <a:rPr lang="de-DE" dirty="0"/>
            </a:br>
            <a:endParaRPr lang="de-DE" dirty="0"/>
          </a:p>
        </p:txBody>
      </p:sp>
      <p:sp>
        <p:nvSpPr>
          <p:cNvPr id="3" name="Inhaltsplatzhalter 2"/>
          <p:cNvSpPr>
            <a:spLocks noGrp="1"/>
          </p:cNvSpPr>
          <p:nvPr>
            <p:ph idx="1"/>
          </p:nvPr>
        </p:nvSpPr>
        <p:spPr>
          <a:xfrm>
            <a:off x="498475" y="1412776"/>
            <a:ext cx="7556500" cy="4713387"/>
          </a:xfrm>
        </p:spPr>
        <p:txBody>
          <a:bodyPr/>
          <a:lstStyle/>
          <a:p>
            <a:pPr marL="0" indent="0">
              <a:buNone/>
              <a:tabLst>
                <a:tab pos="3492500" algn="l"/>
              </a:tabLst>
            </a:pPr>
            <a:r>
              <a:rPr lang="de-DE" dirty="0"/>
              <a:t>Wahl des 3./4. Faches bis 21.9., 12h (Forms!) 		          </a:t>
            </a:r>
          </a:p>
        </p:txBody>
      </p:sp>
      <p:graphicFrame>
        <p:nvGraphicFramePr>
          <p:cNvPr id="6" name="Tabelle 5"/>
          <p:cNvGraphicFramePr>
            <a:graphicFrameLocks noGrp="1"/>
          </p:cNvGraphicFramePr>
          <p:nvPr>
            <p:extLst>
              <p:ext uri="{D42A27DB-BD31-4B8C-83A1-F6EECF244321}">
                <p14:modId xmlns:p14="http://schemas.microsoft.com/office/powerpoint/2010/main" val="2606064676"/>
              </p:ext>
            </p:extLst>
          </p:nvPr>
        </p:nvGraphicFramePr>
        <p:xfrm>
          <a:off x="1043608" y="1916830"/>
          <a:ext cx="6912768" cy="4147510"/>
        </p:xfrm>
        <a:graphic>
          <a:graphicData uri="http://schemas.openxmlformats.org/drawingml/2006/table">
            <a:tbl>
              <a:tblPr firstRow="1" bandRow="1">
                <a:tableStyleId>{3C2FFA5D-87B4-456A-9821-1D502468CF0F}</a:tableStyleId>
              </a:tblPr>
              <a:tblGrid>
                <a:gridCol w="3946928">
                  <a:extLst>
                    <a:ext uri="{9D8B030D-6E8A-4147-A177-3AD203B41FA5}">
                      <a16:colId xmlns:a16="http://schemas.microsoft.com/office/drawing/2014/main" val="20000"/>
                    </a:ext>
                  </a:extLst>
                </a:gridCol>
                <a:gridCol w="2965840">
                  <a:extLst>
                    <a:ext uri="{9D8B030D-6E8A-4147-A177-3AD203B41FA5}">
                      <a16:colId xmlns:a16="http://schemas.microsoft.com/office/drawing/2014/main" val="20001"/>
                    </a:ext>
                  </a:extLst>
                </a:gridCol>
              </a:tblGrid>
              <a:tr h="381004">
                <a:tc>
                  <a:txBody>
                    <a:bodyPr/>
                    <a:lstStyle/>
                    <a:p>
                      <a:r>
                        <a:rPr lang="de-DE" dirty="0"/>
                        <a:t>letzter</a:t>
                      </a:r>
                      <a:r>
                        <a:rPr lang="de-DE" baseline="0" dirty="0"/>
                        <a:t> Unterrichtstag („</a:t>
                      </a:r>
                      <a:r>
                        <a:rPr lang="de-DE" baseline="0" dirty="0" err="1"/>
                        <a:t>Abigag</a:t>
                      </a:r>
                      <a:r>
                        <a:rPr lang="de-DE" baseline="0" dirty="0"/>
                        <a:t>“, Bekanntgabe Zulassung zum Abitur)</a:t>
                      </a:r>
                      <a:endParaRPr lang="de-DE" dirty="0"/>
                    </a:p>
                  </a:txBody>
                  <a:tcPr/>
                </a:tc>
                <a:tc>
                  <a:txBody>
                    <a:bodyPr/>
                    <a:lstStyle/>
                    <a:p>
                      <a:r>
                        <a:rPr lang="de-DE" dirty="0"/>
                        <a:t>Freitag, 12. April 2024</a:t>
                      </a:r>
                    </a:p>
                  </a:txBody>
                  <a:tcPr/>
                </a:tc>
                <a:extLst>
                  <a:ext uri="{0D108BD9-81ED-4DB2-BD59-A6C34878D82A}">
                    <a16:rowId xmlns:a16="http://schemas.microsoft.com/office/drawing/2014/main" val="10000"/>
                  </a:ext>
                </a:extLst>
              </a:tr>
              <a:tr h="381004">
                <a:tc>
                  <a:txBody>
                    <a:bodyPr/>
                    <a:lstStyle/>
                    <a:p>
                      <a:r>
                        <a:rPr lang="de-DE" dirty="0"/>
                        <a:t>LK BWRE</a:t>
                      </a:r>
                    </a:p>
                  </a:txBody>
                  <a:tcPr/>
                </a:tc>
                <a:tc>
                  <a:txBody>
                    <a:bodyPr/>
                    <a:lstStyle/>
                    <a:p>
                      <a:r>
                        <a:rPr lang="de-DE" dirty="0"/>
                        <a:t>Dienstag, </a:t>
                      </a:r>
                      <a:r>
                        <a:rPr lang="de-DE" baseline="0" dirty="0"/>
                        <a:t>16. April</a:t>
                      </a:r>
                      <a:r>
                        <a:rPr lang="de-DE" dirty="0"/>
                        <a:t> , 9h</a:t>
                      </a:r>
                    </a:p>
                  </a:txBody>
                  <a:tcPr/>
                </a:tc>
                <a:extLst>
                  <a:ext uri="{0D108BD9-81ED-4DB2-BD59-A6C34878D82A}">
                    <a16:rowId xmlns:a16="http://schemas.microsoft.com/office/drawing/2014/main" val="10001"/>
                  </a:ext>
                </a:extLst>
              </a:tr>
              <a:tr h="381004">
                <a:tc>
                  <a:txBody>
                    <a:bodyPr/>
                    <a:lstStyle/>
                    <a:p>
                      <a:r>
                        <a:rPr lang="de-DE" dirty="0"/>
                        <a:t>Lk Englisch</a:t>
                      </a:r>
                    </a:p>
                  </a:txBody>
                  <a:tcPr/>
                </a:tc>
                <a:tc>
                  <a:txBody>
                    <a:bodyPr/>
                    <a:lstStyle/>
                    <a:p>
                      <a:r>
                        <a:rPr lang="de-DE" dirty="0"/>
                        <a:t>Freitag, 19. April, 9h</a:t>
                      </a:r>
                    </a:p>
                  </a:txBody>
                  <a:tcPr/>
                </a:tc>
                <a:extLst>
                  <a:ext uri="{0D108BD9-81ED-4DB2-BD59-A6C34878D82A}">
                    <a16:rowId xmlns:a16="http://schemas.microsoft.com/office/drawing/2014/main" val="10002"/>
                  </a:ext>
                </a:extLst>
              </a:tr>
              <a:tr h="381004">
                <a:tc>
                  <a:txBody>
                    <a:bodyPr/>
                    <a:lstStyle/>
                    <a:p>
                      <a:r>
                        <a:rPr lang="de-DE" dirty="0"/>
                        <a:t>Lk Deutsch,</a:t>
                      </a:r>
                      <a:r>
                        <a:rPr lang="de-DE" baseline="0" dirty="0"/>
                        <a:t> </a:t>
                      </a:r>
                      <a:r>
                        <a:rPr lang="de-DE" dirty="0"/>
                        <a:t>Mathematik</a:t>
                      </a:r>
                    </a:p>
                  </a:txBody>
                  <a:tcPr/>
                </a:tc>
                <a:tc>
                  <a:txBody>
                    <a:bodyPr/>
                    <a:lstStyle/>
                    <a:p>
                      <a:r>
                        <a:rPr lang="de-DE" dirty="0"/>
                        <a:t>Dienstag, 25. April, 9h</a:t>
                      </a:r>
                    </a:p>
                  </a:txBody>
                  <a:tcPr/>
                </a:tc>
                <a:extLst>
                  <a:ext uri="{0D108BD9-81ED-4DB2-BD59-A6C34878D82A}">
                    <a16:rowId xmlns:a16="http://schemas.microsoft.com/office/drawing/2014/main" val="10003"/>
                  </a:ext>
                </a:extLst>
              </a:tr>
              <a:tr h="661138">
                <a:tc>
                  <a:txBody>
                    <a:bodyPr/>
                    <a:lstStyle/>
                    <a:p>
                      <a:r>
                        <a:rPr lang="de-DE" dirty="0"/>
                        <a:t>Grundkurse Englisch, Deutsch, Mathematik</a:t>
                      </a:r>
                    </a:p>
                  </a:txBody>
                  <a:tcPr/>
                </a:tc>
                <a:tc>
                  <a:txBody>
                    <a:bodyPr/>
                    <a:lstStyle/>
                    <a:p>
                      <a:r>
                        <a:rPr lang="de-DE" dirty="0"/>
                        <a:t>Freitag, 30. April, 9h</a:t>
                      </a:r>
                    </a:p>
                  </a:txBody>
                  <a:tcPr/>
                </a:tc>
                <a:extLst>
                  <a:ext uri="{0D108BD9-81ED-4DB2-BD59-A6C34878D82A}">
                    <a16:rowId xmlns:a16="http://schemas.microsoft.com/office/drawing/2014/main" val="10004"/>
                  </a:ext>
                </a:extLst>
              </a:tr>
              <a:tr h="661138">
                <a:tc>
                  <a:txBody>
                    <a:bodyPr/>
                    <a:lstStyle/>
                    <a:p>
                      <a:r>
                        <a:rPr lang="de-DE" dirty="0"/>
                        <a:t>Mündliche Prüfungen im 4. Abiturfach</a:t>
                      </a:r>
                    </a:p>
                  </a:txBody>
                  <a:tcPr/>
                </a:tc>
                <a:tc>
                  <a:txBody>
                    <a:bodyPr/>
                    <a:lstStyle/>
                    <a:p>
                      <a:r>
                        <a:rPr lang="de-DE" dirty="0"/>
                        <a:t>Dienstag, 7. Mai;</a:t>
                      </a:r>
                    </a:p>
                    <a:p>
                      <a:r>
                        <a:rPr lang="de-DE" dirty="0"/>
                        <a:t>Mittwoch, 8. Mai</a:t>
                      </a:r>
                    </a:p>
                  </a:txBody>
                  <a:tcPr/>
                </a:tc>
                <a:extLst>
                  <a:ext uri="{0D108BD9-81ED-4DB2-BD59-A6C34878D82A}">
                    <a16:rowId xmlns:a16="http://schemas.microsoft.com/office/drawing/2014/main" val="10005"/>
                  </a:ext>
                </a:extLst>
              </a:tr>
              <a:tr h="381004">
                <a:tc>
                  <a:txBody>
                    <a:bodyPr/>
                    <a:lstStyle/>
                    <a:p>
                      <a:r>
                        <a:rPr lang="de-DE" dirty="0"/>
                        <a:t>Bekanntgabe der Ergebnisse 1.- 3. Fach</a:t>
                      </a:r>
                    </a:p>
                  </a:txBody>
                  <a:tcPr/>
                </a:tc>
                <a:tc>
                  <a:txBody>
                    <a:bodyPr/>
                    <a:lstStyle/>
                    <a:p>
                      <a:r>
                        <a:rPr lang="de-DE" dirty="0"/>
                        <a:t>Freitag, 31. Mai</a:t>
                      </a:r>
                    </a:p>
                  </a:txBody>
                  <a:tcPr/>
                </a:tc>
                <a:extLst>
                  <a:ext uri="{0D108BD9-81ED-4DB2-BD59-A6C34878D82A}">
                    <a16:rowId xmlns:a16="http://schemas.microsoft.com/office/drawing/2014/main" val="10006"/>
                  </a:ext>
                </a:extLst>
              </a:tr>
              <a:tr h="661138">
                <a:tc>
                  <a:txBody>
                    <a:bodyPr/>
                    <a:lstStyle/>
                    <a:p>
                      <a:r>
                        <a:rPr lang="de-DE" dirty="0"/>
                        <a:t>Mündliche Prüfungen im 1. – 3. Fach</a:t>
                      </a:r>
                    </a:p>
                  </a:txBody>
                  <a:tcPr/>
                </a:tc>
                <a:tc>
                  <a:txBody>
                    <a:bodyPr/>
                    <a:lstStyle/>
                    <a:p>
                      <a:r>
                        <a:rPr lang="de-DE" dirty="0"/>
                        <a:t>Montag, 17. Juni,   </a:t>
                      </a:r>
                    </a:p>
                    <a:p>
                      <a:r>
                        <a:rPr lang="de-DE" dirty="0"/>
                        <a:t>Dienstag,</a:t>
                      </a:r>
                      <a:r>
                        <a:rPr lang="de-DE" baseline="0" dirty="0"/>
                        <a:t>18.Juni</a:t>
                      </a:r>
                      <a:endParaRPr lang="de-DE" dirty="0"/>
                    </a:p>
                  </a:txBody>
                  <a:tcPr/>
                </a:tc>
                <a:extLst>
                  <a:ext uri="{0D108BD9-81ED-4DB2-BD59-A6C34878D82A}">
                    <a16:rowId xmlns:a16="http://schemas.microsoft.com/office/drawing/2014/main" val="10007"/>
                  </a:ext>
                </a:extLst>
              </a:tr>
            </a:tbl>
          </a:graphicData>
        </a:graphic>
      </p:graphicFrame>
      <p:sp>
        <p:nvSpPr>
          <p:cNvPr id="7" name="Datumsplatzhalter 6">
            <a:extLst>
              <a:ext uri="{FF2B5EF4-FFF2-40B4-BE49-F238E27FC236}">
                <a16:creationId xmlns:a16="http://schemas.microsoft.com/office/drawing/2014/main" id="{AA1A0500-8DB6-C34E-BC74-A1AA37ED9767}"/>
              </a:ext>
            </a:extLst>
          </p:cNvPr>
          <p:cNvSpPr>
            <a:spLocks noGrp="1"/>
          </p:cNvSpPr>
          <p:nvPr>
            <p:ph type="dt" sz="half" idx="10"/>
          </p:nvPr>
        </p:nvSpPr>
        <p:spPr/>
        <p:txBody>
          <a:bodyPr/>
          <a:lstStyle/>
          <a:p>
            <a:pPr>
              <a:defRPr/>
            </a:pPr>
            <a:r>
              <a:rPr lang="de-DE" dirty="0" err="1"/>
              <a:t>Nording</a:t>
            </a:r>
            <a:r>
              <a:rPr lang="de-DE" dirty="0"/>
              <a:t> August 2023</a:t>
            </a:r>
            <a:endParaRPr lang="en-US" dirty="0"/>
          </a:p>
        </p:txBody>
      </p:sp>
    </p:spTree>
    <p:extLst>
      <p:ext uri="{BB962C8B-B14F-4D97-AF65-F5344CB8AC3E}">
        <p14:creationId xmlns:p14="http://schemas.microsoft.com/office/powerpoint/2010/main" val="11838725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BE1AC-8407-AC9B-A63F-ACC02CFD67D7}"/>
              </a:ext>
            </a:extLst>
          </p:cNvPr>
          <p:cNvSpPr>
            <a:spLocks noGrp="1"/>
          </p:cNvSpPr>
          <p:nvPr>
            <p:ph type="title"/>
          </p:nvPr>
        </p:nvSpPr>
        <p:spPr/>
        <p:txBody>
          <a:bodyPr/>
          <a:lstStyle/>
          <a:p>
            <a:r>
              <a:rPr lang="de-DE" dirty="0"/>
              <a:t>Der neue </a:t>
            </a:r>
            <a:r>
              <a:rPr lang="de-DE" dirty="0" err="1"/>
              <a:t>Abirechner</a:t>
            </a:r>
            <a:r>
              <a:rPr lang="de-DE" dirty="0"/>
              <a:t> (Hr. Fuchs)</a:t>
            </a:r>
          </a:p>
        </p:txBody>
      </p:sp>
      <p:sp>
        <p:nvSpPr>
          <p:cNvPr id="3" name="Content Placeholder 2">
            <a:extLst>
              <a:ext uri="{FF2B5EF4-FFF2-40B4-BE49-F238E27FC236}">
                <a16:creationId xmlns:a16="http://schemas.microsoft.com/office/drawing/2014/main" id="{FFBBBC8B-733F-9E41-4A65-A04AF5CF33E0}"/>
              </a:ext>
            </a:extLst>
          </p:cNvPr>
          <p:cNvSpPr>
            <a:spLocks noGrp="1"/>
          </p:cNvSpPr>
          <p:nvPr>
            <p:ph idx="1"/>
          </p:nvPr>
        </p:nvSpPr>
        <p:spPr/>
        <p:txBody>
          <a:bodyPr/>
          <a:lstStyle/>
          <a:p>
            <a:r>
              <a:rPr lang="de-DE" sz="3600" b="1" dirty="0">
                <a:hlinkClick r:id="rId2"/>
              </a:rPr>
              <a:t>https://www.bkal.de/abiturrechner/</a:t>
            </a:r>
            <a:endParaRPr lang="de-DE" sz="3600" b="1" dirty="0"/>
          </a:p>
        </p:txBody>
      </p:sp>
      <p:sp>
        <p:nvSpPr>
          <p:cNvPr id="4" name="Date Placeholder 3">
            <a:extLst>
              <a:ext uri="{FF2B5EF4-FFF2-40B4-BE49-F238E27FC236}">
                <a16:creationId xmlns:a16="http://schemas.microsoft.com/office/drawing/2014/main" id="{7048C27A-8F71-0158-B391-4E43241E6B60}"/>
              </a:ext>
            </a:extLst>
          </p:cNvPr>
          <p:cNvSpPr>
            <a:spLocks noGrp="1"/>
          </p:cNvSpPr>
          <p:nvPr>
            <p:ph type="dt" sz="half" idx="10"/>
          </p:nvPr>
        </p:nvSpPr>
        <p:spPr/>
        <p:txBody>
          <a:bodyPr/>
          <a:lstStyle/>
          <a:p>
            <a:pPr>
              <a:defRPr/>
            </a:pPr>
            <a:r>
              <a:rPr lang="de-DE" dirty="0" err="1"/>
              <a:t>Nording</a:t>
            </a:r>
            <a:r>
              <a:rPr lang="de-DE" dirty="0"/>
              <a:t> August 2023</a:t>
            </a:r>
            <a:endParaRPr lang="en-US" dirty="0"/>
          </a:p>
        </p:txBody>
      </p:sp>
    </p:spTree>
    <p:extLst>
      <p:ext uri="{BB962C8B-B14F-4D97-AF65-F5344CB8AC3E}">
        <p14:creationId xmlns:p14="http://schemas.microsoft.com/office/powerpoint/2010/main" val="9997820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ext Box 2"/>
          <p:cNvSpPr txBox="1">
            <a:spLocks noChangeArrowheads="1"/>
          </p:cNvSpPr>
          <p:nvPr/>
        </p:nvSpPr>
        <p:spPr bwMode="auto">
          <a:xfrm>
            <a:off x="714375" y="1571625"/>
            <a:ext cx="7620000" cy="375487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algn="ctr" eaLnBrk="1" hangingPunct="1">
              <a:spcBef>
                <a:spcPct val="50000"/>
              </a:spcBef>
            </a:pPr>
            <a:endParaRPr lang="de-DE" sz="2800" dirty="0">
              <a:latin typeface="Gill Sans MT" charset="0"/>
            </a:endParaRPr>
          </a:p>
          <a:p>
            <a:pPr algn="ctr" eaLnBrk="1" hangingPunct="1">
              <a:spcBef>
                <a:spcPct val="50000"/>
              </a:spcBef>
            </a:pPr>
            <a:endParaRPr lang="de-DE" sz="2800" dirty="0">
              <a:latin typeface="Gill Sans MT" charset="0"/>
            </a:endParaRPr>
          </a:p>
          <a:p>
            <a:pPr algn="ctr" eaLnBrk="1" hangingPunct="1">
              <a:spcBef>
                <a:spcPct val="50000"/>
              </a:spcBef>
            </a:pPr>
            <a:r>
              <a:rPr lang="de-DE" sz="2800" dirty="0">
                <a:latin typeface="Gill Sans MT" charset="0"/>
              </a:rPr>
              <a:t>Jetzt ist Zeit für Ihre Fragen!</a:t>
            </a:r>
          </a:p>
          <a:p>
            <a:pPr algn="ctr" eaLnBrk="1" hangingPunct="1">
              <a:spcBef>
                <a:spcPct val="50000"/>
              </a:spcBef>
            </a:pPr>
            <a:endParaRPr lang="de-DE" sz="2800" dirty="0">
              <a:latin typeface="Gill Sans MT" charset="0"/>
            </a:endParaRPr>
          </a:p>
          <a:p>
            <a:pPr algn="ctr" eaLnBrk="1" hangingPunct="1">
              <a:spcBef>
                <a:spcPct val="50000"/>
              </a:spcBef>
            </a:pPr>
            <a:endParaRPr lang="de-DE" sz="2800" dirty="0">
              <a:latin typeface="Gill Sans MT" charset="0"/>
            </a:endParaRPr>
          </a:p>
          <a:p>
            <a:pPr algn="ctr" eaLnBrk="1" hangingPunct="1">
              <a:spcBef>
                <a:spcPct val="50000"/>
              </a:spcBef>
            </a:pPr>
            <a:endParaRPr lang="de-DE" sz="2800" dirty="0">
              <a:latin typeface="Gill Sans MT" charset="0"/>
            </a:endParaRPr>
          </a:p>
        </p:txBody>
      </p:sp>
      <p:pic>
        <p:nvPicPr>
          <p:cNvPr id="45058" name="Bild 1"/>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5364163" y="3933825"/>
            <a:ext cx="2255837" cy="2216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Datumsplatzhalter 2">
            <a:extLst>
              <a:ext uri="{FF2B5EF4-FFF2-40B4-BE49-F238E27FC236}">
                <a16:creationId xmlns:a16="http://schemas.microsoft.com/office/drawing/2014/main" id="{9F875A5B-6007-9941-A0FF-FF08716F22E9}"/>
              </a:ext>
            </a:extLst>
          </p:cNvPr>
          <p:cNvSpPr>
            <a:spLocks noGrp="1"/>
          </p:cNvSpPr>
          <p:nvPr>
            <p:ph type="dt" sz="half" idx="10"/>
          </p:nvPr>
        </p:nvSpPr>
        <p:spPr/>
        <p:txBody>
          <a:bodyPr/>
          <a:lstStyle/>
          <a:p>
            <a:pPr>
              <a:defRPr/>
            </a:pPr>
            <a:r>
              <a:rPr lang="de-DE" dirty="0" err="1"/>
              <a:t>Nording</a:t>
            </a:r>
            <a:r>
              <a:rPr lang="de-DE" dirty="0"/>
              <a:t> August 2023</a:t>
            </a:r>
            <a:endParaRPr lang="en-US" dirty="0"/>
          </a:p>
        </p:txBody>
      </p:sp>
    </p:spTree>
  </p:cSld>
  <p:clrMapOvr>
    <a:masterClrMapping/>
  </p:clrMapOvr>
  <p:transition spd="med" advTm="1000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Titel 1"/>
          <p:cNvSpPr>
            <a:spLocks noGrp="1"/>
          </p:cNvSpPr>
          <p:nvPr>
            <p:ph type="title"/>
          </p:nvPr>
        </p:nvSpPr>
        <p:spPr/>
        <p:txBody>
          <a:bodyPr/>
          <a:lstStyle/>
          <a:p>
            <a:r>
              <a:rPr lang="de-DE" dirty="0">
                <a:latin typeface="Calibri" charset="0"/>
              </a:rPr>
              <a:t>Die Aufgabenfelder</a:t>
            </a:r>
            <a:br>
              <a:rPr lang="de-DE" dirty="0">
                <a:latin typeface="Calibri" charset="0"/>
              </a:rPr>
            </a:br>
            <a:endParaRPr lang="de-DE" dirty="0">
              <a:latin typeface="Calibri" charset="0"/>
            </a:endParaRPr>
          </a:p>
        </p:txBody>
      </p:sp>
      <p:sp>
        <p:nvSpPr>
          <p:cNvPr id="3" name="Inhaltsplatzhalter 2"/>
          <p:cNvSpPr>
            <a:spLocks noGrp="1"/>
          </p:cNvSpPr>
          <p:nvPr>
            <p:ph idx="1"/>
          </p:nvPr>
        </p:nvSpPr>
        <p:spPr>
          <a:xfrm>
            <a:off x="498475" y="1412875"/>
            <a:ext cx="7556500" cy="4103688"/>
          </a:xfrm>
        </p:spPr>
        <p:txBody>
          <a:bodyPr/>
          <a:lstStyle/>
          <a:p>
            <a:pPr marL="0" indent="0" eaLnBrk="1" hangingPunct="1">
              <a:buFont typeface="Wingdings" charset="0"/>
              <a:buNone/>
              <a:defRPr/>
            </a:pPr>
            <a:r>
              <a:rPr lang="de-DE" dirty="0"/>
              <a:t>Für die Abiturprüfung wird jeweils ein Fach aus den Aufgabenfeldern verbindlich gewählt.</a:t>
            </a:r>
          </a:p>
          <a:p>
            <a:pPr eaLnBrk="1" hangingPunct="1">
              <a:defRPr/>
            </a:pPr>
            <a:r>
              <a:rPr lang="de-DE" dirty="0"/>
              <a:t>Aufgabenfeld I (sprachlich-literarisch-künstlerisch):</a:t>
            </a:r>
          </a:p>
          <a:p>
            <a:pPr eaLnBrk="1" hangingPunct="1">
              <a:defRPr/>
            </a:pPr>
            <a:r>
              <a:rPr lang="de-DE" dirty="0"/>
              <a:t>Aufgabenfeld II (gesellschaftswissenschaftlich)</a:t>
            </a:r>
          </a:p>
          <a:p>
            <a:pPr eaLnBrk="1" hangingPunct="1">
              <a:defRPr/>
            </a:pPr>
            <a:r>
              <a:rPr lang="de-DE" dirty="0"/>
              <a:t>Aufgabenfeld III (mathematisch- naturwissenschaftlich-technisch)</a:t>
            </a:r>
          </a:p>
        </p:txBody>
      </p:sp>
      <p:sp>
        <p:nvSpPr>
          <p:cNvPr id="2" name="Datumsplatzhalter 1">
            <a:extLst>
              <a:ext uri="{FF2B5EF4-FFF2-40B4-BE49-F238E27FC236}">
                <a16:creationId xmlns:a16="http://schemas.microsoft.com/office/drawing/2014/main" id="{492F64FE-04DC-0B4F-BA6D-C102FC6F8BBD}"/>
              </a:ext>
            </a:extLst>
          </p:cNvPr>
          <p:cNvSpPr>
            <a:spLocks noGrp="1"/>
          </p:cNvSpPr>
          <p:nvPr>
            <p:ph type="dt" sz="half" idx="10"/>
          </p:nvPr>
        </p:nvSpPr>
        <p:spPr/>
        <p:txBody>
          <a:bodyPr/>
          <a:lstStyle/>
          <a:p>
            <a:pPr>
              <a:defRPr/>
            </a:pPr>
            <a:r>
              <a:rPr lang="de-DE" dirty="0" err="1"/>
              <a:t>Nording</a:t>
            </a:r>
            <a:r>
              <a:rPr lang="de-DE" dirty="0"/>
              <a:t> August 2023</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Titel 1"/>
          <p:cNvSpPr>
            <a:spLocks noGrp="1"/>
          </p:cNvSpPr>
          <p:nvPr>
            <p:ph type="title"/>
          </p:nvPr>
        </p:nvSpPr>
        <p:spPr/>
        <p:txBody>
          <a:bodyPr/>
          <a:lstStyle/>
          <a:p>
            <a:r>
              <a:rPr lang="de-DE" dirty="0">
                <a:latin typeface="Calibri" charset="0"/>
              </a:rPr>
              <a:t>Achtung!!!</a:t>
            </a:r>
          </a:p>
        </p:txBody>
      </p:sp>
      <p:sp>
        <p:nvSpPr>
          <p:cNvPr id="79874" name="Inhaltsplatzhalter 2"/>
          <p:cNvSpPr>
            <a:spLocks noGrp="1"/>
          </p:cNvSpPr>
          <p:nvPr>
            <p:ph idx="1"/>
          </p:nvPr>
        </p:nvSpPr>
        <p:spPr>
          <a:xfrm>
            <a:off x="498475" y="1484784"/>
            <a:ext cx="7556500" cy="4641379"/>
          </a:xfrm>
        </p:spPr>
        <p:txBody>
          <a:bodyPr/>
          <a:lstStyle/>
          <a:p>
            <a:r>
              <a:rPr lang="de-DE" dirty="0">
                <a:solidFill>
                  <a:srgbClr val="000072"/>
                </a:solidFill>
                <a:latin typeface="Calibri" charset="0"/>
              </a:rPr>
              <a:t>Soll ein Fach 3. oder 4. Abiturfach werden, </a:t>
            </a:r>
            <a:br>
              <a:rPr lang="de-DE" dirty="0">
                <a:solidFill>
                  <a:srgbClr val="000072"/>
                </a:solidFill>
                <a:latin typeface="Calibri" charset="0"/>
              </a:rPr>
            </a:br>
            <a:r>
              <a:rPr lang="de-DE" dirty="0">
                <a:solidFill>
                  <a:srgbClr val="000072"/>
                </a:solidFill>
                <a:latin typeface="Calibri" charset="0"/>
              </a:rPr>
              <a:t>so muss es mindestens ab Klasse 12.1 Klausurfach gewesen sein! Nur für das 4. Fach reicht die Wahl als Klausurfach nur in der 12. </a:t>
            </a:r>
          </a:p>
          <a:p>
            <a:r>
              <a:rPr lang="de-DE" dirty="0">
                <a:solidFill>
                  <a:srgbClr val="000072"/>
                </a:solidFill>
                <a:latin typeface="Calibri" charset="0"/>
              </a:rPr>
              <a:t>Klausuren in 13.I : in den beiden Leistungskursen, im 3. Abiturfach und in den Fremdsprachen</a:t>
            </a:r>
          </a:p>
          <a:p>
            <a:r>
              <a:rPr lang="de-DE" dirty="0">
                <a:solidFill>
                  <a:srgbClr val="000072"/>
                </a:solidFill>
                <a:latin typeface="Calibri" charset="0"/>
              </a:rPr>
              <a:t>Klausuren in 13.2: in den beiden Leistungskursen, im 3. Abiturfach und in der in der Stufe 11 neu begonnenen Fremdsprache</a:t>
            </a:r>
          </a:p>
          <a:p>
            <a:endParaRPr lang="de-DE" dirty="0">
              <a:solidFill>
                <a:srgbClr val="000072"/>
              </a:solidFill>
              <a:latin typeface="Calibri" charset="0"/>
            </a:endParaRPr>
          </a:p>
          <a:p>
            <a:endParaRPr lang="de-DE" dirty="0">
              <a:solidFill>
                <a:srgbClr val="008000"/>
              </a:solidFill>
              <a:latin typeface="Calibri" charset="0"/>
            </a:endParaRPr>
          </a:p>
          <a:p>
            <a:endParaRPr lang="de-DE" dirty="0">
              <a:latin typeface="Calibri" charset="0"/>
            </a:endParaRPr>
          </a:p>
        </p:txBody>
      </p:sp>
      <p:sp>
        <p:nvSpPr>
          <p:cNvPr id="2" name="Datumsplatzhalter 1">
            <a:extLst>
              <a:ext uri="{FF2B5EF4-FFF2-40B4-BE49-F238E27FC236}">
                <a16:creationId xmlns:a16="http://schemas.microsoft.com/office/drawing/2014/main" id="{623424F8-8041-EE4B-8603-4002F1255E96}"/>
              </a:ext>
            </a:extLst>
          </p:cNvPr>
          <p:cNvSpPr>
            <a:spLocks noGrp="1"/>
          </p:cNvSpPr>
          <p:nvPr>
            <p:ph type="dt" sz="half" idx="10"/>
          </p:nvPr>
        </p:nvSpPr>
        <p:spPr/>
        <p:txBody>
          <a:bodyPr/>
          <a:lstStyle/>
          <a:p>
            <a:pPr>
              <a:defRPr/>
            </a:pPr>
            <a:r>
              <a:rPr lang="de-DE" dirty="0" err="1"/>
              <a:t>Nording</a:t>
            </a:r>
            <a:r>
              <a:rPr lang="de-DE" dirty="0"/>
              <a:t> August 2023</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ea typeface="MS PGothic" charset="0"/>
              </a:rPr>
              <a:t>Abiturfachkombination : Variante 1</a:t>
            </a:r>
            <a:endParaRPr lang="de-DE" dirty="0"/>
          </a:p>
        </p:txBody>
      </p:sp>
      <p:graphicFrame>
        <p:nvGraphicFramePr>
          <p:cNvPr id="6" name="Tabelle 5"/>
          <p:cNvGraphicFramePr>
            <a:graphicFrameLocks noGrp="1"/>
          </p:cNvGraphicFramePr>
          <p:nvPr>
            <p:extLst>
              <p:ext uri="{D42A27DB-BD31-4B8C-83A1-F6EECF244321}">
                <p14:modId xmlns:p14="http://schemas.microsoft.com/office/powerpoint/2010/main" val="396540051"/>
              </p:ext>
            </p:extLst>
          </p:nvPr>
        </p:nvGraphicFramePr>
        <p:xfrm>
          <a:off x="683568" y="1412776"/>
          <a:ext cx="7272808" cy="3510978"/>
        </p:xfrm>
        <a:graphic>
          <a:graphicData uri="http://schemas.openxmlformats.org/drawingml/2006/table">
            <a:tbl>
              <a:tblPr firstRow="1" bandRow="1">
                <a:tableStyleId>{3C2FFA5D-87B4-456A-9821-1D502468CF0F}</a:tableStyleId>
              </a:tblPr>
              <a:tblGrid>
                <a:gridCol w="3636404">
                  <a:extLst>
                    <a:ext uri="{9D8B030D-6E8A-4147-A177-3AD203B41FA5}">
                      <a16:colId xmlns:a16="http://schemas.microsoft.com/office/drawing/2014/main" val="20000"/>
                    </a:ext>
                  </a:extLst>
                </a:gridCol>
                <a:gridCol w="3636404">
                  <a:extLst>
                    <a:ext uri="{9D8B030D-6E8A-4147-A177-3AD203B41FA5}">
                      <a16:colId xmlns:a16="http://schemas.microsoft.com/office/drawing/2014/main" val="20001"/>
                    </a:ext>
                  </a:extLst>
                </a:gridCol>
              </a:tblGrid>
              <a:tr h="774086">
                <a:tc>
                  <a:txBody>
                    <a:bodyPr/>
                    <a:lstStyle/>
                    <a:p>
                      <a:r>
                        <a:rPr lang="de-DE" dirty="0"/>
                        <a:t>1. LK Englisch</a:t>
                      </a:r>
                    </a:p>
                  </a:txBody>
                  <a:tcPr/>
                </a:tc>
                <a:tc>
                  <a:txBody>
                    <a:bodyPr/>
                    <a:lstStyle/>
                    <a:p>
                      <a:endParaRPr lang="de-DE"/>
                    </a:p>
                  </a:txBody>
                  <a:tcPr/>
                </a:tc>
                <a:extLst>
                  <a:ext uri="{0D108BD9-81ED-4DB2-BD59-A6C34878D82A}">
                    <a16:rowId xmlns:a16="http://schemas.microsoft.com/office/drawing/2014/main" val="10000"/>
                  </a:ext>
                </a:extLst>
              </a:tr>
              <a:tr h="774086">
                <a:tc>
                  <a:txBody>
                    <a:bodyPr/>
                    <a:lstStyle/>
                    <a:p>
                      <a:r>
                        <a:rPr lang="de-DE" dirty="0"/>
                        <a:t>2. LK BWRE</a:t>
                      </a:r>
                    </a:p>
                  </a:txBody>
                  <a:tcPr/>
                </a:tc>
                <a:tc>
                  <a:txBody>
                    <a:bodyPr/>
                    <a:lstStyle/>
                    <a:p>
                      <a:endParaRPr lang="de-DE"/>
                    </a:p>
                  </a:txBody>
                  <a:tcPr/>
                </a:tc>
                <a:extLst>
                  <a:ext uri="{0D108BD9-81ED-4DB2-BD59-A6C34878D82A}">
                    <a16:rowId xmlns:a16="http://schemas.microsoft.com/office/drawing/2014/main" val="10001"/>
                  </a:ext>
                </a:extLst>
              </a:tr>
              <a:tr h="774086">
                <a:tc>
                  <a:txBody>
                    <a:bodyPr/>
                    <a:lstStyle/>
                    <a:p>
                      <a:r>
                        <a:rPr lang="de-DE" dirty="0"/>
                        <a:t>3. Abiturfach</a:t>
                      </a:r>
                      <a:r>
                        <a:rPr lang="de-DE" baseline="0" dirty="0"/>
                        <a:t> </a:t>
                      </a:r>
                      <a:r>
                        <a:rPr lang="de-DE" dirty="0"/>
                        <a:t> Mathematik</a:t>
                      </a:r>
                    </a:p>
                  </a:txBody>
                  <a:tcPr/>
                </a:tc>
                <a:tc>
                  <a:txBody>
                    <a:bodyPr/>
                    <a:lstStyle/>
                    <a:p>
                      <a:r>
                        <a:rPr lang="de-DE" dirty="0"/>
                        <a:t>3. Abiturfach Deutsch</a:t>
                      </a:r>
                    </a:p>
                  </a:txBody>
                  <a:tcPr/>
                </a:tc>
                <a:extLst>
                  <a:ext uri="{0D108BD9-81ED-4DB2-BD59-A6C34878D82A}">
                    <a16:rowId xmlns:a16="http://schemas.microsoft.com/office/drawing/2014/main" val="10002"/>
                  </a:ext>
                </a:extLst>
              </a:tr>
              <a:tr h="774086">
                <a:tc>
                  <a:txBody>
                    <a:bodyPr/>
                    <a:lstStyle/>
                    <a:p>
                      <a:r>
                        <a:rPr lang="de-DE" dirty="0"/>
                        <a:t>4. Abiturfach:</a:t>
                      </a:r>
                    </a:p>
                    <a:p>
                      <a:r>
                        <a:rPr lang="de-DE" dirty="0"/>
                        <a:t>Deutsch, WI, Physik,</a:t>
                      </a:r>
                      <a:r>
                        <a:rPr lang="de-DE" baseline="0" dirty="0"/>
                        <a:t> Biologie, VWL, Gesellschaftslehre, Religion, 2. Fremdsprache</a:t>
                      </a:r>
                      <a:endParaRPr lang="de-DE" dirty="0"/>
                    </a:p>
                  </a:txBody>
                  <a:tcPr/>
                </a:tc>
                <a:tc>
                  <a:txBody>
                    <a:bodyPr/>
                    <a:lstStyle/>
                    <a:p>
                      <a:r>
                        <a:rPr lang="de-DE" dirty="0"/>
                        <a:t>4. Abiturfach:</a:t>
                      </a:r>
                    </a:p>
                    <a:p>
                      <a:r>
                        <a:rPr lang="de-DE" dirty="0"/>
                        <a:t>Mathematik, WI, Physik, Biologie</a:t>
                      </a:r>
                    </a:p>
                  </a:txBody>
                  <a:tcPr/>
                </a:tc>
                <a:extLst>
                  <a:ext uri="{0D108BD9-81ED-4DB2-BD59-A6C34878D82A}">
                    <a16:rowId xmlns:a16="http://schemas.microsoft.com/office/drawing/2014/main" val="10003"/>
                  </a:ext>
                </a:extLst>
              </a:tr>
            </a:tbl>
          </a:graphicData>
        </a:graphic>
      </p:graphicFrame>
      <p:sp>
        <p:nvSpPr>
          <p:cNvPr id="5" name="Datumsplatzhalter 4">
            <a:extLst>
              <a:ext uri="{FF2B5EF4-FFF2-40B4-BE49-F238E27FC236}">
                <a16:creationId xmlns:a16="http://schemas.microsoft.com/office/drawing/2014/main" id="{B156D5A2-93E7-0741-B31F-B5ED0904F8DE}"/>
              </a:ext>
            </a:extLst>
          </p:cNvPr>
          <p:cNvSpPr>
            <a:spLocks noGrp="1"/>
          </p:cNvSpPr>
          <p:nvPr>
            <p:ph type="dt" sz="half" idx="10"/>
          </p:nvPr>
        </p:nvSpPr>
        <p:spPr/>
        <p:txBody>
          <a:bodyPr/>
          <a:lstStyle/>
          <a:p>
            <a:pPr>
              <a:defRPr/>
            </a:pPr>
            <a:r>
              <a:rPr lang="de-DE" dirty="0" err="1"/>
              <a:t>Nording</a:t>
            </a:r>
            <a:r>
              <a:rPr lang="de-DE" dirty="0"/>
              <a:t> August 2023</a:t>
            </a:r>
            <a:endParaRPr lang="en-US" dirty="0"/>
          </a:p>
        </p:txBody>
      </p:sp>
    </p:spTree>
    <p:extLst>
      <p:ext uri="{BB962C8B-B14F-4D97-AF65-F5344CB8AC3E}">
        <p14:creationId xmlns:p14="http://schemas.microsoft.com/office/powerpoint/2010/main" val="3707887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Abiturfachkombination: Variante 2</a:t>
            </a:r>
          </a:p>
        </p:txBody>
      </p:sp>
      <p:graphicFrame>
        <p:nvGraphicFramePr>
          <p:cNvPr id="5" name="Tabelle 4"/>
          <p:cNvGraphicFramePr>
            <a:graphicFrameLocks noGrp="1"/>
          </p:cNvGraphicFramePr>
          <p:nvPr>
            <p:extLst>
              <p:ext uri="{D42A27DB-BD31-4B8C-83A1-F6EECF244321}">
                <p14:modId xmlns:p14="http://schemas.microsoft.com/office/powerpoint/2010/main" val="73062691"/>
              </p:ext>
            </p:extLst>
          </p:nvPr>
        </p:nvGraphicFramePr>
        <p:xfrm>
          <a:off x="611560" y="1412776"/>
          <a:ext cx="7008440" cy="3348960"/>
        </p:xfrm>
        <a:graphic>
          <a:graphicData uri="http://schemas.openxmlformats.org/drawingml/2006/table">
            <a:tbl>
              <a:tblPr firstRow="1" bandRow="1">
                <a:tableStyleId>{3C2FFA5D-87B4-456A-9821-1D502468CF0F}</a:tableStyleId>
              </a:tblPr>
              <a:tblGrid>
                <a:gridCol w="3504220">
                  <a:extLst>
                    <a:ext uri="{9D8B030D-6E8A-4147-A177-3AD203B41FA5}">
                      <a16:colId xmlns:a16="http://schemas.microsoft.com/office/drawing/2014/main" val="20000"/>
                    </a:ext>
                  </a:extLst>
                </a:gridCol>
                <a:gridCol w="3504220">
                  <a:extLst>
                    <a:ext uri="{9D8B030D-6E8A-4147-A177-3AD203B41FA5}">
                      <a16:colId xmlns:a16="http://schemas.microsoft.com/office/drawing/2014/main" val="20001"/>
                    </a:ext>
                  </a:extLst>
                </a:gridCol>
              </a:tblGrid>
              <a:tr h="720080">
                <a:tc>
                  <a:txBody>
                    <a:bodyPr/>
                    <a:lstStyle/>
                    <a:p>
                      <a:r>
                        <a:rPr lang="de-DE" dirty="0"/>
                        <a:t>1. LK Mathematik</a:t>
                      </a:r>
                    </a:p>
                  </a:txBody>
                  <a:tcPr/>
                </a:tc>
                <a:tc>
                  <a:txBody>
                    <a:bodyPr/>
                    <a:lstStyle/>
                    <a:p>
                      <a:endParaRPr lang="de-DE"/>
                    </a:p>
                  </a:txBody>
                  <a:tcPr/>
                </a:tc>
                <a:extLst>
                  <a:ext uri="{0D108BD9-81ED-4DB2-BD59-A6C34878D82A}">
                    <a16:rowId xmlns:a16="http://schemas.microsoft.com/office/drawing/2014/main" val="10000"/>
                  </a:ext>
                </a:extLst>
              </a:tr>
              <a:tr h="720080">
                <a:tc>
                  <a:txBody>
                    <a:bodyPr/>
                    <a:lstStyle/>
                    <a:p>
                      <a:r>
                        <a:rPr lang="de-DE" dirty="0"/>
                        <a:t>2. LK BWRE</a:t>
                      </a:r>
                    </a:p>
                  </a:txBody>
                  <a:tcPr/>
                </a:tc>
                <a:tc>
                  <a:txBody>
                    <a:bodyPr/>
                    <a:lstStyle/>
                    <a:p>
                      <a:endParaRPr lang="de-DE"/>
                    </a:p>
                  </a:txBody>
                  <a:tcPr/>
                </a:tc>
                <a:extLst>
                  <a:ext uri="{0D108BD9-81ED-4DB2-BD59-A6C34878D82A}">
                    <a16:rowId xmlns:a16="http://schemas.microsoft.com/office/drawing/2014/main" val="10001"/>
                  </a:ext>
                </a:extLst>
              </a:tr>
              <a:tr h="720080">
                <a:tc>
                  <a:txBody>
                    <a:bodyPr/>
                    <a:lstStyle/>
                    <a:p>
                      <a:r>
                        <a:rPr lang="de-DE" dirty="0"/>
                        <a:t>3. Abiturfach</a:t>
                      </a:r>
                      <a:r>
                        <a:rPr lang="de-DE" baseline="0" dirty="0"/>
                        <a:t> Englisch</a:t>
                      </a:r>
                      <a:endParaRPr lang="de-DE" dirty="0"/>
                    </a:p>
                  </a:txBody>
                  <a:tcPr/>
                </a:tc>
                <a:tc>
                  <a:txBody>
                    <a:bodyPr/>
                    <a:lstStyle/>
                    <a:p>
                      <a:r>
                        <a:rPr lang="de-DE" dirty="0"/>
                        <a:t>3. Abiturfach Deutsch</a:t>
                      </a:r>
                    </a:p>
                  </a:txBody>
                  <a:tcPr/>
                </a:tc>
                <a:extLst>
                  <a:ext uri="{0D108BD9-81ED-4DB2-BD59-A6C34878D82A}">
                    <a16:rowId xmlns:a16="http://schemas.microsoft.com/office/drawing/2014/main" val="10002"/>
                  </a:ext>
                </a:extLst>
              </a:tr>
              <a:tr h="720080">
                <a:tc>
                  <a:txBody>
                    <a:bodyPr/>
                    <a:lstStyle/>
                    <a:p>
                      <a:r>
                        <a:rPr lang="de-DE" dirty="0"/>
                        <a:t>4. Abiturfach:</a:t>
                      </a:r>
                    </a:p>
                    <a:p>
                      <a:r>
                        <a:rPr lang="de-DE" dirty="0"/>
                        <a:t>Deutsch, 2. Fremdsprache, WI, Physik, Biologie, VWL, Gesellschaftslehre,</a:t>
                      </a:r>
                      <a:r>
                        <a:rPr lang="de-DE" baseline="0" dirty="0"/>
                        <a:t> Religion</a:t>
                      </a:r>
                      <a:endParaRPr lang="de-DE" dirty="0"/>
                    </a:p>
                  </a:txBody>
                  <a:tcPr/>
                </a:tc>
                <a:tc>
                  <a:txBody>
                    <a:bodyPr/>
                    <a:lstStyle/>
                    <a:p>
                      <a:r>
                        <a:rPr lang="de-DE" dirty="0"/>
                        <a:t>4. Abiturfach</a:t>
                      </a:r>
                    </a:p>
                    <a:p>
                      <a:r>
                        <a:rPr lang="de-DE" dirty="0"/>
                        <a:t>Englisch, 2. Fremdsprache, WI, Physik, Biologie, VWL. Gesellschaftslehre, Religion</a:t>
                      </a:r>
                    </a:p>
                  </a:txBody>
                  <a:tcPr/>
                </a:tc>
                <a:extLst>
                  <a:ext uri="{0D108BD9-81ED-4DB2-BD59-A6C34878D82A}">
                    <a16:rowId xmlns:a16="http://schemas.microsoft.com/office/drawing/2014/main" val="10003"/>
                  </a:ext>
                </a:extLst>
              </a:tr>
            </a:tbl>
          </a:graphicData>
        </a:graphic>
      </p:graphicFrame>
      <p:sp>
        <p:nvSpPr>
          <p:cNvPr id="6" name="Datumsplatzhalter 5">
            <a:extLst>
              <a:ext uri="{FF2B5EF4-FFF2-40B4-BE49-F238E27FC236}">
                <a16:creationId xmlns:a16="http://schemas.microsoft.com/office/drawing/2014/main" id="{1CBC327B-006C-2E46-9999-481B0B497AAA}"/>
              </a:ext>
            </a:extLst>
          </p:cNvPr>
          <p:cNvSpPr>
            <a:spLocks noGrp="1"/>
          </p:cNvSpPr>
          <p:nvPr>
            <p:ph type="dt" sz="half" idx="10"/>
          </p:nvPr>
        </p:nvSpPr>
        <p:spPr/>
        <p:txBody>
          <a:bodyPr/>
          <a:lstStyle/>
          <a:p>
            <a:pPr>
              <a:defRPr/>
            </a:pPr>
            <a:r>
              <a:rPr lang="de-DE" dirty="0" err="1"/>
              <a:t>Nording</a:t>
            </a:r>
            <a:r>
              <a:rPr lang="de-DE" dirty="0"/>
              <a:t> August 2023</a:t>
            </a:r>
            <a:endParaRPr lang="en-US" dirty="0"/>
          </a:p>
        </p:txBody>
      </p:sp>
    </p:spTree>
    <p:extLst>
      <p:ext uri="{BB962C8B-B14F-4D97-AF65-F5344CB8AC3E}">
        <p14:creationId xmlns:p14="http://schemas.microsoft.com/office/powerpoint/2010/main" val="25363345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Abiturfachkombination: Variante 3</a:t>
            </a:r>
          </a:p>
        </p:txBody>
      </p:sp>
      <p:graphicFrame>
        <p:nvGraphicFramePr>
          <p:cNvPr id="5" name="Tabelle 4"/>
          <p:cNvGraphicFramePr>
            <a:graphicFrameLocks noGrp="1"/>
          </p:cNvGraphicFramePr>
          <p:nvPr>
            <p:extLst>
              <p:ext uri="{D42A27DB-BD31-4B8C-83A1-F6EECF244321}">
                <p14:modId xmlns:p14="http://schemas.microsoft.com/office/powerpoint/2010/main" val="3991273724"/>
              </p:ext>
            </p:extLst>
          </p:nvPr>
        </p:nvGraphicFramePr>
        <p:xfrm>
          <a:off x="611560" y="1340768"/>
          <a:ext cx="7008440" cy="3515268"/>
        </p:xfrm>
        <a:graphic>
          <a:graphicData uri="http://schemas.openxmlformats.org/drawingml/2006/table">
            <a:tbl>
              <a:tblPr firstRow="1" bandRow="1">
                <a:tableStyleId>{3C2FFA5D-87B4-456A-9821-1D502468CF0F}</a:tableStyleId>
              </a:tblPr>
              <a:tblGrid>
                <a:gridCol w="3504220">
                  <a:extLst>
                    <a:ext uri="{9D8B030D-6E8A-4147-A177-3AD203B41FA5}">
                      <a16:colId xmlns:a16="http://schemas.microsoft.com/office/drawing/2014/main" val="20000"/>
                    </a:ext>
                  </a:extLst>
                </a:gridCol>
                <a:gridCol w="3504220">
                  <a:extLst>
                    <a:ext uri="{9D8B030D-6E8A-4147-A177-3AD203B41FA5}">
                      <a16:colId xmlns:a16="http://schemas.microsoft.com/office/drawing/2014/main" val="20001"/>
                    </a:ext>
                  </a:extLst>
                </a:gridCol>
              </a:tblGrid>
              <a:tr h="684076">
                <a:tc>
                  <a:txBody>
                    <a:bodyPr/>
                    <a:lstStyle/>
                    <a:p>
                      <a:r>
                        <a:rPr lang="de-DE" dirty="0"/>
                        <a:t>1. LK Deutsch</a:t>
                      </a:r>
                    </a:p>
                  </a:txBody>
                  <a:tcPr/>
                </a:tc>
                <a:tc>
                  <a:txBody>
                    <a:bodyPr/>
                    <a:lstStyle/>
                    <a:p>
                      <a:endParaRPr lang="de-DE"/>
                    </a:p>
                  </a:txBody>
                  <a:tcPr/>
                </a:tc>
                <a:extLst>
                  <a:ext uri="{0D108BD9-81ED-4DB2-BD59-A6C34878D82A}">
                    <a16:rowId xmlns:a16="http://schemas.microsoft.com/office/drawing/2014/main" val="10000"/>
                  </a:ext>
                </a:extLst>
              </a:tr>
              <a:tr h="684076">
                <a:tc>
                  <a:txBody>
                    <a:bodyPr/>
                    <a:lstStyle/>
                    <a:p>
                      <a:r>
                        <a:rPr lang="de-DE" dirty="0"/>
                        <a:t>2. LK BWRE</a:t>
                      </a:r>
                    </a:p>
                  </a:txBody>
                  <a:tcPr/>
                </a:tc>
                <a:tc>
                  <a:txBody>
                    <a:bodyPr/>
                    <a:lstStyle/>
                    <a:p>
                      <a:endParaRPr lang="de-DE"/>
                    </a:p>
                  </a:txBody>
                  <a:tcPr/>
                </a:tc>
                <a:extLst>
                  <a:ext uri="{0D108BD9-81ED-4DB2-BD59-A6C34878D82A}">
                    <a16:rowId xmlns:a16="http://schemas.microsoft.com/office/drawing/2014/main" val="10001"/>
                  </a:ext>
                </a:extLst>
              </a:tr>
              <a:tr h="684076">
                <a:tc>
                  <a:txBody>
                    <a:bodyPr/>
                    <a:lstStyle/>
                    <a:p>
                      <a:r>
                        <a:rPr lang="de-DE" dirty="0"/>
                        <a:t>3. Abiturfach Englisch</a:t>
                      </a:r>
                    </a:p>
                  </a:txBody>
                  <a:tcPr/>
                </a:tc>
                <a:tc>
                  <a:txBody>
                    <a:bodyPr/>
                    <a:lstStyle/>
                    <a:p>
                      <a:r>
                        <a:rPr lang="de-DE" dirty="0"/>
                        <a:t>3. Abiturfach Mathematik</a:t>
                      </a:r>
                    </a:p>
                  </a:txBody>
                  <a:tcPr/>
                </a:tc>
                <a:extLst>
                  <a:ext uri="{0D108BD9-81ED-4DB2-BD59-A6C34878D82A}">
                    <a16:rowId xmlns:a16="http://schemas.microsoft.com/office/drawing/2014/main" val="10002"/>
                  </a:ext>
                </a:extLst>
              </a:tr>
              <a:tr h="684076">
                <a:tc>
                  <a:txBody>
                    <a:bodyPr/>
                    <a:lstStyle/>
                    <a:p>
                      <a:r>
                        <a:rPr lang="de-DE" dirty="0"/>
                        <a:t>4. Abiturfach:</a:t>
                      </a:r>
                    </a:p>
                    <a:p>
                      <a:r>
                        <a:rPr lang="de-DE" dirty="0"/>
                        <a:t>WI,</a:t>
                      </a:r>
                      <a:r>
                        <a:rPr lang="de-DE" baseline="0" dirty="0"/>
                        <a:t> Physik, Biologie, Mathematik</a:t>
                      </a:r>
                      <a:endParaRPr lang="de-DE" dirty="0"/>
                    </a:p>
                  </a:txBody>
                  <a:tcPr/>
                </a:tc>
                <a:tc>
                  <a:txBody>
                    <a:bodyPr/>
                    <a:lstStyle/>
                    <a:p>
                      <a:r>
                        <a:rPr lang="de-DE" dirty="0"/>
                        <a:t>4. Abiturfach:</a:t>
                      </a:r>
                    </a:p>
                    <a:p>
                      <a:r>
                        <a:rPr lang="de-DE" dirty="0"/>
                        <a:t>Englisch, WI, Physik, Biologie, Religion, 2. Fremdsprache, VWL, Gesellschaftslehre</a:t>
                      </a:r>
                    </a:p>
                    <a:p>
                      <a:endParaRPr lang="de-DE" dirty="0"/>
                    </a:p>
                  </a:txBody>
                  <a:tcPr/>
                </a:tc>
                <a:extLst>
                  <a:ext uri="{0D108BD9-81ED-4DB2-BD59-A6C34878D82A}">
                    <a16:rowId xmlns:a16="http://schemas.microsoft.com/office/drawing/2014/main" val="10003"/>
                  </a:ext>
                </a:extLst>
              </a:tr>
            </a:tbl>
          </a:graphicData>
        </a:graphic>
      </p:graphicFrame>
      <p:sp>
        <p:nvSpPr>
          <p:cNvPr id="4" name="Datumsplatzhalter 3">
            <a:extLst>
              <a:ext uri="{FF2B5EF4-FFF2-40B4-BE49-F238E27FC236}">
                <a16:creationId xmlns:a16="http://schemas.microsoft.com/office/drawing/2014/main" id="{F115FD36-FDEA-524E-9931-0E6FCEE45CC2}"/>
              </a:ext>
            </a:extLst>
          </p:cNvPr>
          <p:cNvSpPr>
            <a:spLocks noGrp="1"/>
          </p:cNvSpPr>
          <p:nvPr>
            <p:ph type="dt" sz="half" idx="10"/>
          </p:nvPr>
        </p:nvSpPr>
        <p:spPr/>
        <p:txBody>
          <a:bodyPr/>
          <a:lstStyle/>
          <a:p>
            <a:pPr>
              <a:defRPr/>
            </a:pPr>
            <a:r>
              <a:rPr lang="de-DE" dirty="0" err="1"/>
              <a:t>Nording</a:t>
            </a:r>
            <a:r>
              <a:rPr lang="de-DE" dirty="0"/>
              <a:t> August 2023</a:t>
            </a:r>
            <a:endParaRPr lang="en-US" dirty="0"/>
          </a:p>
        </p:txBody>
      </p:sp>
    </p:spTree>
    <p:extLst>
      <p:ext uri="{BB962C8B-B14F-4D97-AF65-F5344CB8AC3E}">
        <p14:creationId xmlns:p14="http://schemas.microsoft.com/office/powerpoint/2010/main" val="12437950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el 1"/>
          <p:cNvSpPr>
            <a:spLocks noGrp="1"/>
          </p:cNvSpPr>
          <p:nvPr>
            <p:ph type="title"/>
          </p:nvPr>
        </p:nvSpPr>
        <p:spPr/>
        <p:txBody>
          <a:bodyPr/>
          <a:lstStyle/>
          <a:p>
            <a:r>
              <a:rPr lang="de-DE" dirty="0">
                <a:latin typeface="Calibri" charset="0"/>
              </a:rPr>
              <a:t>Bedingungen für die Zulassung</a:t>
            </a:r>
            <a:br>
              <a:rPr lang="de-DE" dirty="0">
                <a:latin typeface="Calibri" charset="0"/>
              </a:rPr>
            </a:br>
            <a:endParaRPr lang="de-DE" dirty="0">
              <a:latin typeface="Calibri" charset="0"/>
            </a:endParaRPr>
          </a:p>
        </p:txBody>
      </p:sp>
      <p:sp>
        <p:nvSpPr>
          <p:cNvPr id="3" name="Inhaltsplatzhalter 2"/>
          <p:cNvSpPr>
            <a:spLocks noGrp="1"/>
          </p:cNvSpPr>
          <p:nvPr>
            <p:ph idx="1"/>
          </p:nvPr>
        </p:nvSpPr>
        <p:spPr/>
        <p:txBody>
          <a:bodyPr/>
          <a:lstStyle/>
          <a:p>
            <a:pPr eaLnBrk="1" hangingPunct="1">
              <a:defRPr/>
            </a:pPr>
            <a:r>
              <a:rPr lang="de-DE" dirty="0"/>
              <a:t>Nachzuweisende Kurse</a:t>
            </a:r>
          </a:p>
          <a:p>
            <a:pPr marL="0" indent="0" eaLnBrk="1" hangingPunct="1">
              <a:buFont typeface="Wingdings" charset="0"/>
              <a:buNone/>
              <a:defRPr/>
            </a:pPr>
            <a:r>
              <a:rPr lang="de-DE" dirty="0"/>
              <a:t>Aus den Jahrgangstufen 12 und 13 </a:t>
            </a:r>
            <a:r>
              <a:rPr lang="de-DE" b="1" dirty="0"/>
              <a:t>müssen</a:t>
            </a:r>
            <a:r>
              <a:rPr lang="de-DE" dirty="0"/>
              <a:t> insgesamt 32 und dürfen höchstens 40 Kurse eingebracht  werden. </a:t>
            </a:r>
          </a:p>
          <a:p>
            <a:pPr marL="0" indent="0" eaLnBrk="1" hangingPunct="1">
              <a:buFont typeface="Wingdings" charset="0"/>
              <a:buNone/>
              <a:defRPr/>
            </a:pPr>
            <a:r>
              <a:rPr lang="de-DE" dirty="0"/>
              <a:t>Minimum: 24 Grundkurse und 8 Leistungskurse </a:t>
            </a:r>
          </a:p>
          <a:p>
            <a:pPr>
              <a:defRPr/>
            </a:pPr>
            <a:endParaRPr lang="de-DE" dirty="0"/>
          </a:p>
        </p:txBody>
      </p:sp>
      <p:sp>
        <p:nvSpPr>
          <p:cNvPr id="2" name="Datumsplatzhalter 1">
            <a:extLst>
              <a:ext uri="{FF2B5EF4-FFF2-40B4-BE49-F238E27FC236}">
                <a16:creationId xmlns:a16="http://schemas.microsoft.com/office/drawing/2014/main" id="{4BDA9A1A-CA8F-AF46-A2F9-E2EBF9CB90B4}"/>
              </a:ext>
            </a:extLst>
          </p:cNvPr>
          <p:cNvSpPr>
            <a:spLocks noGrp="1"/>
          </p:cNvSpPr>
          <p:nvPr>
            <p:ph type="dt" sz="half" idx="10"/>
          </p:nvPr>
        </p:nvSpPr>
        <p:spPr/>
        <p:txBody>
          <a:bodyPr/>
          <a:lstStyle/>
          <a:p>
            <a:pPr>
              <a:defRPr/>
            </a:pPr>
            <a:r>
              <a:rPr lang="de-DE" dirty="0" err="1"/>
              <a:t>Nording</a:t>
            </a:r>
            <a:r>
              <a:rPr lang="de-DE" dirty="0"/>
              <a:t> August 2023</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el 1"/>
          <p:cNvSpPr>
            <a:spLocks noGrp="1"/>
          </p:cNvSpPr>
          <p:nvPr>
            <p:ph type="title"/>
          </p:nvPr>
        </p:nvSpPr>
        <p:spPr/>
        <p:txBody>
          <a:bodyPr/>
          <a:lstStyle/>
          <a:p>
            <a:r>
              <a:rPr lang="de-DE" dirty="0">
                <a:latin typeface="Calibri" charset="0"/>
              </a:rPr>
              <a:t>Einzubringende Pflichtkurse</a:t>
            </a:r>
          </a:p>
        </p:txBody>
      </p:sp>
      <p:sp>
        <p:nvSpPr>
          <p:cNvPr id="68610" name="Inhaltsplatzhalter 2"/>
          <p:cNvSpPr>
            <a:spLocks noGrp="1"/>
          </p:cNvSpPr>
          <p:nvPr>
            <p:ph idx="1"/>
          </p:nvPr>
        </p:nvSpPr>
        <p:spPr/>
        <p:txBody>
          <a:bodyPr/>
          <a:lstStyle/>
          <a:p>
            <a:r>
              <a:rPr lang="de-DE" dirty="0">
                <a:latin typeface="Calibri" charset="0"/>
              </a:rPr>
              <a:t>Jeweils die 4 Kurse der vier Abiturprüfungsfächer</a:t>
            </a:r>
          </a:p>
          <a:p>
            <a:pPr lvl="1"/>
            <a:r>
              <a:rPr lang="de-DE" dirty="0">
                <a:latin typeface="Calibri" charset="0"/>
              </a:rPr>
              <a:t>Die Kurse der beiden Leistungskursfächer werden doppelt gewichtet.</a:t>
            </a:r>
          </a:p>
          <a:p>
            <a:pPr lvl="1"/>
            <a:r>
              <a:rPr lang="de-DE" dirty="0">
                <a:latin typeface="Calibri" charset="0"/>
              </a:rPr>
              <a:t>und.....</a:t>
            </a:r>
          </a:p>
          <a:p>
            <a:pPr lvl="1"/>
            <a:endParaRPr lang="de-DE" dirty="0">
              <a:latin typeface="Calibri" charset="0"/>
            </a:endParaRPr>
          </a:p>
        </p:txBody>
      </p:sp>
      <p:sp>
        <p:nvSpPr>
          <p:cNvPr id="2" name="Datumsplatzhalter 1">
            <a:extLst>
              <a:ext uri="{FF2B5EF4-FFF2-40B4-BE49-F238E27FC236}">
                <a16:creationId xmlns:a16="http://schemas.microsoft.com/office/drawing/2014/main" id="{0B782828-D202-344E-982C-8BBD25AC987E}"/>
              </a:ext>
            </a:extLst>
          </p:cNvPr>
          <p:cNvSpPr>
            <a:spLocks noGrp="1"/>
          </p:cNvSpPr>
          <p:nvPr>
            <p:ph type="dt" sz="half" idx="10"/>
          </p:nvPr>
        </p:nvSpPr>
        <p:spPr/>
        <p:txBody>
          <a:bodyPr/>
          <a:lstStyle/>
          <a:p>
            <a:pPr>
              <a:defRPr/>
            </a:pPr>
            <a:r>
              <a:rPr lang="de-DE" dirty="0" err="1"/>
              <a:t>Nording</a:t>
            </a:r>
            <a:r>
              <a:rPr lang="de-DE" dirty="0"/>
              <a:t> August 2023</a:t>
            </a:r>
            <a:endParaRPr lang="en-US" dirty="0"/>
          </a:p>
        </p:txBody>
      </p:sp>
    </p:spTree>
  </p:cSld>
  <p:clrMapOvr>
    <a:masterClrMapping/>
  </p:clrMapOvr>
</p:sld>
</file>

<file path=ppt/theme/theme1.xml><?xml version="1.0" encoding="utf-8"?>
<a:theme xmlns:a="http://schemas.openxmlformats.org/drawingml/2006/main" name="Gaia">
  <a:themeElements>
    <a:clrScheme name="Elementar">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ia">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1230</Words>
  <Application>Microsoft Office PowerPoint</Application>
  <PresentationFormat>On-screen Show (4:3)</PresentationFormat>
  <Paragraphs>209</Paragraphs>
  <Slides>25</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Gill Sans MT</vt:lpstr>
      <vt:lpstr>Wingdings</vt:lpstr>
      <vt:lpstr>Gaia</vt:lpstr>
      <vt:lpstr>Informationen für die  Stufe 13</vt:lpstr>
      <vt:lpstr>Überblick</vt:lpstr>
      <vt:lpstr>Die Aufgabenfelder </vt:lpstr>
      <vt:lpstr>Achtung!!!</vt:lpstr>
      <vt:lpstr>Abiturfachkombination : Variante 1</vt:lpstr>
      <vt:lpstr>Abiturfachkombination: Variante 2</vt:lpstr>
      <vt:lpstr>Abiturfachkombination: Variante 3</vt:lpstr>
      <vt:lpstr>Bedingungen für die Zulassung </vt:lpstr>
      <vt:lpstr>Einzubringende Pflichtkurse</vt:lpstr>
      <vt:lpstr>Weitere einzubringende Pflichtkurse </vt:lpstr>
      <vt:lpstr>Ausgleich!</vt:lpstr>
      <vt:lpstr>Erforderliche Mindestleistungen</vt:lpstr>
      <vt:lpstr>Relation von....</vt:lpstr>
      <vt:lpstr>PowerPoint Presentation</vt:lpstr>
      <vt:lpstr>PowerPoint Presentation</vt:lpstr>
      <vt:lpstr>Block 2: Schriftliche Abiturprüfung </vt:lpstr>
      <vt:lpstr>Block 2: Mündliche Prüfung im 4. Fach</vt:lpstr>
      <vt:lpstr>Block II</vt:lpstr>
      <vt:lpstr>Mündliche Prüfung im 1.- 3. Fach</vt:lpstr>
      <vt:lpstr>„Zuerkennung der Allgemeinen Hochschulreife“</vt:lpstr>
      <vt:lpstr>Minimale und maximale Punktzahl Block 1</vt:lpstr>
      <vt:lpstr>Minimale und maximale Punktzahl Block 2</vt:lpstr>
      <vt:lpstr>Termine:  Zentralabitur 2023 </vt:lpstr>
      <vt:lpstr>Der neue Abirechner (Hr. Fuchs)</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Tag der offenen Tür an der Bkal</dc:title>
  <dc:creator>.</dc:creator>
  <cp:lastModifiedBy>nordingj@gmx.de</cp:lastModifiedBy>
  <cp:revision>297</cp:revision>
  <cp:lastPrinted>2023-08-21T20:51:31Z</cp:lastPrinted>
  <dcterms:created xsi:type="dcterms:W3CDTF">2006-11-14T13:39:14Z</dcterms:created>
  <dcterms:modified xsi:type="dcterms:W3CDTF">2023-08-26T17:45:25Z</dcterms:modified>
</cp:coreProperties>
</file>