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1"/>
  </p:sldMasterIdLst>
  <p:notesMasterIdLst>
    <p:notesMasterId r:id="rId27"/>
  </p:notesMasterIdLst>
  <p:handoutMasterIdLst>
    <p:handoutMasterId r:id="rId28"/>
  </p:handoutMasterIdLst>
  <p:sldIdLst>
    <p:sldId id="265" r:id="rId2"/>
    <p:sldId id="270" r:id="rId3"/>
    <p:sldId id="323" r:id="rId4"/>
    <p:sldId id="330" r:id="rId5"/>
    <p:sldId id="341" r:id="rId6"/>
    <p:sldId id="343" r:id="rId7"/>
    <p:sldId id="344" r:id="rId8"/>
    <p:sldId id="313" r:id="rId9"/>
    <p:sldId id="315" r:id="rId10"/>
    <p:sldId id="314" r:id="rId11"/>
    <p:sldId id="317" r:id="rId12"/>
    <p:sldId id="318" r:id="rId13"/>
    <p:sldId id="316" r:id="rId14"/>
    <p:sldId id="322" r:id="rId15"/>
    <p:sldId id="346" r:id="rId16"/>
    <p:sldId id="325" r:id="rId17"/>
    <p:sldId id="333" r:id="rId18"/>
    <p:sldId id="339" r:id="rId19"/>
    <p:sldId id="334" r:id="rId20"/>
    <p:sldId id="335" r:id="rId21"/>
    <p:sldId id="338" r:id="rId22"/>
    <p:sldId id="336" r:id="rId23"/>
    <p:sldId id="340" r:id="rId24"/>
    <p:sldId id="345" r:id="rId25"/>
    <p:sldId id="291" r:id="rId26"/>
  </p:sldIdLst>
  <p:sldSz cx="9144000" cy="6858000" type="screen4x3"/>
  <p:notesSz cx="6888163" cy="10020300"/>
  <p:defaultTextStyle>
    <a:defPPr>
      <a:defRPr lang="de-DE"/>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5">
          <p15:clr>
            <a:srgbClr val="A4A3A4"/>
          </p15:clr>
        </p15:guide>
        <p15:guide id="2" pos="3015">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C5FF"/>
    <a:srgbClr val="E6D9FF"/>
    <a:srgbClr val="000092"/>
    <a:srgbClr val="9966FF"/>
    <a:srgbClr val="91B6FF"/>
    <a:srgbClr val="0000FF"/>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showGuides="1">
      <p:cViewPr varScale="1">
        <p:scale>
          <a:sx n="98" d="100"/>
          <a:sy n="98" d="100"/>
        </p:scale>
        <p:origin x="768" y="48"/>
      </p:cViewPr>
      <p:guideLst>
        <p:guide orient="horz" pos="2115"/>
        <p:guide pos="3015"/>
      </p:guideLst>
    </p:cSldViewPr>
  </p:slideViewPr>
  <p:outlineViewPr>
    <p:cViewPr>
      <p:scale>
        <a:sx n="33" d="100"/>
        <a:sy n="33" d="100"/>
      </p:scale>
      <p:origin x="0" y="253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768"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1026"/>
          <p:cNvSpPr>
            <a:spLocks noGrp="1" noChangeArrowheads="1"/>
          </p:cNvSpPr>
          <p:nvPr>
            <p:ph type="hdr" sz="quarter"/>
          </p:nvPr>
        </p:nvSpPr>
        <p:spPr bwMode="auto">
          <a:xfrm>
            <a:off x="0"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defRPr sz="1200" b="0">
                <a:ea typeface="+mn-ea"/>
                <a:cs typeface="+mn-cs"/>
              </a:defRPr>
            </a:lvl1pPr>
          </a:lstStyle>
          <a:p>
            <a:pPr>
              <a:defRPr/>
            </a:pPr>
            <a:endParaRPr lang="de-DE" dirty="0"/>
          </a:p>
        </p:txBody>
      </p:sp>
      <p:sp>
        <p:nvSpPr>
          <p:cNvPr id="176131" name="Rectangle 1027"/>
          <p:cNvSpPr>
            <a:spLocks noGrp="1" noChangeArrowheads="1"/>
          </p:cNvSpPr>
          <p:nvPr>
            <p:ph type="dt" sz="quarter" idx="1"/>
          </p:nvPr>
        </p:nvSpPr>
        <p:spPr bwMode="auto">
          <a:xfrm>
            <a:off x="3903292"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a:defRPr sz="1200" b="0">
                <a:ea typeface="+mn-ea"/>
                <a:cs typeface="+mn-cs"/>
              </a:defRPr>
            </a:lvl1pPr>
          </a:lstStyle>
          <a:p>
            <a:pPr>
              <a:defRPr/>
            </a:pPr>
            <a:endParaRPr lang="de-DE" dirty="0"/>
          </a:p>
        </p:txBody>
      </p:sp>
      <p:sp>
        <p:nvSpPr>
          <p:cNvPr id="176132" name="Rectangle 1028"/>
          <p:cNvSpPr>
            <a:spLocks noGrp="1" noChangeArrowheads="1"/>
          </p:cNvSpPr>
          <p:nvPr>
            <p:ph type="ftr" sz="quarter" idx="2"/>
          </p:nvPr>
        </p:nvSpPr>
        <p:spPr bwMode="auto">
          <a:xfrm>
            <a:off x="0"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defRPr sz="1200" b="0">
                <a:ea typeface="+mn-ea"/>
                <a:cs typeface="+mn-cs"/>
              </a:defRPr>
            </a:lvl1pPr>
          </a:lstStyle>
          <a:p>
            <a:pPr>
              <a:defRPr/>
            </a:pPr>
            <a:endParaRPr lang="de-DE" dirty="0"/>
          </a:p>
        </p:txBody>
      </p:sp>
      <p:sp>
        <p:nvSpPr>
          <p:cNvPr id="176133" name="Rectangle 1029"/>
          <p:cNvSpPr>
            <a:spLocks noGrp="1" noChangeArrowheads="1"/>
          </p:cNvSpPr>
          <p:nvPr>
            <p:ph type="sldNum" sz="quarter" idx="3"/>
          </p:nvPr>
        </p:nvSpPr>
        <p:spPr bwMode="auto">
          <a:xfrm>
            <a:off x="3903292"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b="0">
                <a:cs typeface="+mn-cs"/>
              </a:defRPr>
            </a:lvl1pPr>
          </a:lstStyle>
          <a:p>
            <a:pPr>
              <a:defRPr/>
            </a:pPr>
            <a:fld id="{5405C999-6C8C-1845-B7F5-5DCA82E8A1C5}" type="slidenum">
              <a:rPr lang="de-DE"/>
              <a:pPr>
                <a:defRPr/>
              </a:pPr>
              <a:t>‹Nr.›</a:t>
            </a:fld>
            <a:endParaRPr lang="de-DE" dirty="0"/>
          </a:p>
        </p:txBody>
      </p:sp>
    </p:spTree>
    <p:extLst>
      <p:ext uri="{BB962C8B-B14F-4D97-AF65-F5344CB8AC3E}">
        <p14:creationId xmlns:p14="http://schemas.microsoft.com/office/powerpoint/2010/main" val="4244079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defRPr sz="1200" b="0">
                <a:ea typeface="+mn-ea"/>
                <a:cs typeface="+mn-cs"/>
              </a:defRPr>
            </a:lvl1pPr>
          </a:lstStyle>
          <a:p>
            <a:pPr>
              <a:defRPr/>
            </a:pPr>
            <a:endParaRPr lang="de-DE" dirty="0"/>
          </a:p>
        </p:txBody>
      </p:sp>
      <p:sp>
        <p:nvSpPr>
          <p:cNvPr id="177155" name="Rectangle 3"/>
          <p:cNvSpPr>
            <a:spLocks noGrp="1" noChangeArrowheads="1"/>
          </p:cNvSpPr>
          <p:nvPr>
            <p:ph type="dt" idx="1"/>
          </p:nvPr>
        </p:nvSpPr>
        <p:spPr bwMode="auto">
          <a:xfrm>
            <a:off x="3903292" y="0"/>
            <a:ext cx="2984871" cy="501014"/>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a:defRPr sz="1200" b="0">
                <a:ea typeface="+mn-ea"/>
                <a:cs typeface="+mn-cs"/>
              </a:defRPr>
            </a:lvl1pPr>
          </a:lstStyle>
          <a:p>
            <a:pPr>
              <a:defRPr/>
            </a:pPr>
            <a:endParaRPr lang="de-DE" dirty="0"/>
          </a:p>
        </p:txBody>
      </p:sp>
      <p:sp>
        <p:nvSpPr>
          <p:cNvPr id="23556" name="Rectangle 4"/>
          <p:cNvSpPr>
            <a:spLocks noGrp="1" noRot="1" noChangeAspect="1" noChangeArrowheads="1" noTextEdit="1"/>
          </p:cNvSpPr>
          <p:nvPr>
            <p:ph type="sldImg" idx="2"/>
          </p:nvPr>
        </p:nvSpPr>
        <p:spPr bwMode="auto">
          <a:xfrm>
            <a:off x="941388" y="752475"/>
            <a:ext cx="5005387" cy="37560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7157" name="Rectangle 5"/>
          <p:cNvSpPr>
            <a:spLocks noGrp="1" noChangeArrowheads="1"/>
          </p:cNvSpPr>
          <p:nvPr>
            <p:ph type="body" sz="quarter" idx="3"/>
          </p:nvPr>
        </p:nvSpPr>
        <p:spPr bwMode="auto">
          <a:xfrm>
            <a:off x="918423" y="4759643"/>
            <a:ext cx="5051320" cy="4509136"/>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77158" name="Rectangle 6"/>
          <p:cNvSpPr>
            <a:spLocks noGrp="1" noChangeArrowheads="1"/>
          </p:cNvSpPr>
          <p:nvPr>
            <p:ph type="ftr" sz="quarter" idx="4"/>
          </p:nvPr>
        </p:nvSpPr>
        <p:spPr bwMode="auto">
          <a:xfrm>
            <a:off x="0"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defRPr sz="1200" b="0">
                <a:ea typeface="+mn-ea"/>
                <a:cs typeface="+mn-cs"/>
              </a:defRPr>
            </a:lvl1pPr>
          </a:lstStyle>
          <a:p>
            <a:pPr>
              <a:defRPr/>
            </a:pPr>
            <a:endParaRPr lang="de-DE" dirty="0"/>
          </a:p>
        </p:txBody>
      </p:sp>
      <p:sp>
        <p:nvSpPr>
          <p:cNvPr id="177159" name="Rectangle 7"/>
          <p:cNvSpPr>
            <a:spLocks noGrp="1" noChangeArrowheads="1"/>
          </p:cNvSpPr>
          <p:nvPr>
            <p:ph type="sldNum" sz="quarter" idx="5"/>
          </p:nvPr>
        </p:nvSpPr>
        <p:spPr bwMode="auto">
          <a:xfrm>
            <a:off x="3903292" y="9519286"/>
            <a:ext cx="2984871" cy="501014"/>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a:defRPr sz="1200" b="0">
                <a:cs typeface="+mn-cs"/>
              </a:defRPr>
            </a:lvl1pPr>
          </a:lstStyle>
          <a:p>
            <a:pPr>
              <a:defRPr/>
            </a:pPr>
            <a:fld id="{DD45AB01-E1B2-554F-9C24-EE700E4A0F90}" type="slidenum">
              <a:rPr lang="de-DE"/>
              <a:pPr>
                <a:defRPr/>
              </a:pPr>
              <a:t>‹Nr.›</a:t>
            </a:fld>
            <a:endParaRPr lang="de-DE" dirty="0"/>
          </a:p>
        </p:txBody>
      </p:sp>
    </p:spTree>
    <p:extLst>
      <p:ext uri="{BB962C8B-B14F-4D97-AF65-F5344CB8AC3E}">
        <p14:creationId xmlns:p14="http://schemas.microsoft.com/office/powerpoint/2010/main" val="9899536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562F2FB-AC9E-D746-A035-FE7E6A42803C}" type="slidenum">
              <a:rPr lang="de-DE" sz="1200" b="0"/>
              <a:pPr eaLnBrk="1" hangingPunct="1"/>
              <a:t>1</a:t>
            </a:fld>
            <a:endParaRPr lang="de-DE" sz="1200" b="0"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0C77F0-E34E-C946-9136-E54CD4504712}" type="slidenum">
              <a:rPr lang="de-DE" sz="1200" b="0"/>
              <a:pPr eaLnBrk="1" hangingPunct="1"/>
              <a:t>2</a:t>
            </a:fld>
            <a:endParaRPr lang="de-DE" sz="1200" b="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p:cNvSpPr>
          <p:nvPr>
            <p:ph type="sldImg"/>
          </p:nvPr>
        </p:nvSpPr>
        <p:spPr>
          <a:ln/>
        </p:spPr>
      </p:sp>
      <p:sp>
        <p:nvSpPr>
          <p:cNvPr id="82946"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a:t>Religion! </a:t>
            </a:r>
          </a:p>
        </p:txBody>
      </p:sp>
      <p:sp>
        <p:nvSpPr>
          <p:cNvPr id="4" name="Foliennummernplatzhalter 3"/>
          <p:cNvSpPr>
            <a:spLocks noGrp="1"/>
          </p:cNvSpPr>
          <p:nvPr>
            <p:ph type="sldNum" sz="quarter" idx="5"/>
          </p:nvPr>
        </p:nvSpPr>
        <p:spPr/>
        <p:txBody>
          <a:bodyPr/>
          <a:lstStyle/>
          <a:p>
            <a:pPr>
              <a:defRPr/>
            </a:pPr>
            <a:fld id="{BBB8C576-342B-E04B-9C69-52F8B8D72EC2}" type="slidenum">
              <a:rPr lang="de-DE" smtClean="0"/>
              <a:pPr>
                <a:defRPr/>
              </a:pPr>
              <a:t>4</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p:cNvSpPr>
          <p:nvPr>
            <p:ph type="sldImg"/>
          </p:nvPr>
        </p:nvSpPr>
        <p:spPr>
          <a:ln/>
        </p:spPr>
      </p:sp>
      <p:sp>
        <p:nvSpPr>
          <p:cNvPr id="80898"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a:t>48 Kurse insgesamt</a:t>
            </a:r>
          </a:p>
        </p:txBody>
      </p:sp>
      <p:sp>
        <p:nvSpPr>
          <p:cNvPr id="4" name="Foliennummernplatzhalter 3"/>
          <p:cNvSpPr>
            <a:spLocks noGrp="1"/>
          </p:cNvSpPr>
          <p:nvPr>
            <p:ph type="sldNum" sz="quarter" idx="5"/>
          </p:nvPr>
        </p:nvSpPr>
        <p:spPr/>
        <p:txBody>
          <a:bodyPr/>
          <a:lstStyle/>
          <a:p>
            <a:pPr>
              <a:defRPr/>
            </a:pPr>
            <a:fld id="{5E40143B-2B5D-F648-B220-F81B745D274B}" type="slidenum">
              <a:rPr lang="de-DE" smtClean="0"/>
              <a:pPr>
                <a:defRPr/>
              </a:pPr>
              <a:t>8</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D45AB01-E1B2-554F-9C24-EE700E4A0F90}" type="slidenum">
              <a:rPr lang="de-DE" smtClean="0"/>
              <a:pPr>
                <a:defRPr/>
              </a:pPr>
              <a:t>9</a:t>
            </a:fld>
            <a:endParaRPr lang="de-DE" dirty="0"/>
          </a:p>
        </p:txBody>
      </p:sp>
    </p:spTree>
    <p:extLst>
      <p:ext uri="{BB962C8B-B14F-4D97-AF65-F5344CB8AC3E}">
        <p14:creationId xmlns:p14="http://schemas.microsoft.com/office/powerpoint/2010/main" val="380597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soweit noch nicht im Rahmen der Abiturfächer eingebracht</a:t>
            </a:r>
          </a:p>
        </p:txBody>
      </p:sp>
      <p:sp>
        <p:nvSpPr>
          <p:cNvPr id="4" name="Foliennummernplatzhalter 3"/>
          <p:cNvSpPr>
            <a:spLocks noGrp="1"/>
          </p:cNvSpPr>
          <p:nvPr>
            <p:ph type="sldNum" sz="quarter" idx="10"/>
          </p:nvPr>
        </p:nvSpPr>
        <p:spPr/>
        <p:txBody>
          <a:bodyPr/>
          <a:lstStyle/>
          <a:p>
            <a:pPr>
              <a:defRPr/>
            </a:pPr>
            <a:fld id="{DD45AB01-E1B2-554F-9C24-EE700E4A0F90}" type="slidenum">
              <a:rPr lang="de-DE" smtClean="0"/>
              <a:pPr>
                <a:defRPr/>
              </a:pPr>
              <a:t>10</a:t>
            </a:fld>
            <a:endParaRPr lang="de-DE" dirty="0"/>
          </a:p>
        </p:txBody>
      </p:sp>
    </p:spTree>
    <p:extLst>
      <p:ext uri="{BB962C8B-B14F-4D97-AF65-F5344CB8AC3E}">
        <p14:creationId xmlns:p14="http://schemas.microsoft.com/office/powerpoint/2010/main" val="82532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D45AB01-E1B2-554F-9C24-EE700E4A0F90}" type="slidenum">
              <a:rPr lang="de-DE" smtClean="0"/>
              <a:pPr>
                <a:defRPr/>
              </a:pPr>
              <a:t>18</a:t>
            </a:fld>
            <a:endParaRPr lang="de-DE" dirty="0"/>
          </a:p>
        </p:txBody>
      </p:sp>
    </p:spTree>
    <p:extLst>
      <p:ext uri="{BB962C8B-B14F-4D97-AF65-F5344CB8AC3E}">
        <p14:creationId xmlns:p14="http://schemas.microsoft.com/office/powerpoint/2010/main" val="193791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D45AB01-E1B2-554F-9C24-EE700E4A0F90}" type="slidenum">
              <a:rPr lang="de-DE" smtClean="0"/>
              <a:pPr>
                <a:defRPr/>
              </a:pPr>
              <a:t>23</a:t>
            </a:fld>
            <a:endParaRPr lang="de-DE" dirty="0"/>
          </a:p>
        </p:txBody>
      </p:sp>
    </p:spTree>
    <p:extLst>
      <p:ext uri="{BB962C8B-B14F-4D97-AF65-F5344CB8AC3E}">
        <p14:creationId xmlns:p14="http://schemas.microsoft.com/office/powerpoint/2010/main" val="78931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50751" indent="-288750" eaLnBrk="0" hangingPunct="0">
              <a:defRPr sz="2400" b="1">
                <a:solidFill>
                  <a:schemeClr val="tx1"/>
                </a:solidFill>
                <a:latin typeface="Arial" charset="0"/>
                <a:ea typeface="ＭＳ Ｐゴシック" charset="0"/>
              </a:defRPr>
            </a:lvl2pPr>
            <a:lvl3pPr marL="1155002" indent="-231000" eaLnBrk="0" hangingPunct="0">
              <a:defRPr sz="2400" b="1">
                <a:solidFill>
                  <a:schemeClr val="tx1"/>
                </a:solidFill>
                <a:latin typeface="Arial" charset="0"/>
                <a:ea typeface="ＭＳ Ｐゴシック" charset="0"/>
              </a:defRPr>
            </a:lvl3pPr>
            <a:lvl4pPr marL="1617002" indent="-231000" eaLnBrk="0" hangingPunct="0">
              <a:defRPr sz="2400" b="1">
                <a:solidFill>
                  <a:schemeClr val="tx1"/>
                </a:solidFill>
                <a:latin typeface="Arial" charset="0"/>
                <a:ea typeface="ＭＳ Ｐゴシック" charset="0"/>
              </a:defRPr>
            </a:lvl4pPr>
            <a:lvl5pPr marL="2079003" indent="-231000" eaLnBrk="0" hangingPunct="0">
              <a:defRPr sz="2400" b="1">
                <a:solidFill>
                  <a:schemeClr val="tx1"/>
                </a:solidFill>
                <a:latin typeface="Arial" charset="0"/>
                <a:ea typeface="ＭＳ Ｐゴシック" charset="0"/>
              </a:defRPr>
            </a:lvl5pPr>
            <a:lvl6pPr marL="2541003" indent="-231000" eaLnBrk="0" fontAlgn="base" hangingPunct="0">
              <a:spcBef>
                <a:spcPct val="0"/>
              </a:spcBef>
              <a:spcAft>
                <a:spcPct val="0"/>
              </a:spcAft>
              <a:defRPr sz="2400" b="1">
                <a:solidFill>
                  <a:schemeClr val="tx1"/>
                </a:solidFill>
                <a:latin typeface="Arial" charset="0"/>
                <a:ea typeface="ＭＳ Ｐゴシック" charset="0"/>
              </a:defRPr>
            </a:lvl6pPr>
            <a:lvl7pPr marL="3003004" indent="-231000" eaLnBrk="0" fontAlgn="base" hangingPunct="0">
              <a:spcBef>
                <a:spcPct val="0"/>
              </a:spcBef>
              <a:spcAft>
                <a:spcPct val="0"/>
              </a:spcAft>
              <a:defRPr sz="2400" b="1">
                <a:solidFill>
                  <a:schemeClr val="tx1"/>
                </a:solidFill>
                <a:latin typeface="Arial" charset="0"/>
                <a:ea typeface="ＭＳ Ｐゴシック" charset="0"/>
              </a:defRPr>
            </a:lvl7pPr>
            <a:lvl8pPr marL="3465005" indent="-231000" eaLnBrk="0" fontAlgn="base" hangingPunct="0">
              <a:spcBef>
                <a:spcPct val="0"/>
              </a:spcBef>
              <a:spcAft>
                <a:spcPct val="0"/>
              </a:spcAft>
              <a:defRPr sz="2400" b="1">
                <a:solidFill>
                  <a:schemeClr val="tx1"/>
                </a:solidFill>
                <a:latin typeface="Arial" charset="0"/>
                <a:ea typeface="ＭＳ Ｐゴシック" charset="0"/>
              </a:defRPr>
            </a:lvl8pPr>
            <a:lvl9pPr marL="3927005" indent="-2310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CF9C556-DF2A-9641-9BA1-ACA117F28BD1}" type="slidenum">
              <a:rPr lang="de-DE" sz="1200" b="0"/>
              <a:pPr eaLnBrk="1" hangingPunct="1"/>
              <a:t>25</a:t>
            </a:fld>
            <a:endParaRPr lang="de-DE" sz="1200" b="0"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10" name="Picture 2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850" y="4797425"/>
            <a:ext cx="3692525"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a:t>Mastertitelformat bearbeiten</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dirty="0"/>
          </a:p>
        </p:txBody>
      </p:sp>
      <p:sp>
        <p:nvSpPr>
          <p:cNvPr id="11" name="Date Placeholder 3"/>
          <p:cNvSpPr>
            <a:spLocks noGrp="1"/>
          </p:cNvSpPr>
          <p:nvPr>
            <p:ph type="dt" sz="half" idx="10"/>
          </p:nvPr>
        </p:nvSpPr>
        <p:spPr>
          <a:xfrm>
            <a:off x="4800600" y="6426200"/>
            <a:ext cx="1231900" cy="365125"/>
          </a:xfrm>
        </p:spPr>
        <p:txBody>
          <a:bodyPr/>
          <a:lstStyle>
            <a:lvl1pPr algn="l">
              <a:defRPr/>
            </a:lvl1pPr>
          </a:lstStyle>
          <a:p>
            <a:pPr>
              <a:defRPr/>
            </a:pPr>
            <a:r>
              <a:rPr lang="de-DE"/>
              <a:t>Nording Sept. 2025</a:t>
            </a:r>
            <a:endParaRPr lang="en-US" dirty="0"/>
          </a:p>
        </p:txBody>
      </p:sp>
      <p:sp>
        <p:nvSpPr>
          <p:cNvPr id="12" name="Footer Placeholder 4"/>
          <p:cNvSpPr>
            <a:spLocks noGrp="1"/>
          </p:cNvSpPr>
          <p:nvPr>
            <p:ph type="ftr" sz="quarter" idx="11"/>
          </p:nvPr>
        </p:nvSpPr>
        <p:spPr>
          <a:xfrm>
            <a:off x="6311900" y="6426200"/>
            <a:ext cx="2616200" cy="365125"/>
          </a:xfrm>
        </p:spPr>
        <p:txBody>
          <a:bodyPr/>
          <a:lstStyle>
            <a:lvl1pPr algn="r">
              <a:defRPr/>
            </a:lvl1pPr>
          </a:lstStyle>
          <a:p>
            <a:pPr>
              <a:defRPr/>
            </a:pPr>
            <a:r>
              <a:rPr lang="en-US"/>
              <a:t>Kalf 2020</a:t>
            </a:r>
            <a:endParaRPr lang="en-US" dirty="0"/>
          </a:p>
        </p:txBody>
      </p:sp>
    </p:spTree>
    <p:extLst>
      <p:ext uri="{BB962C8B-B14F-4D97-AF65-F5344CB8AC3E}">
        <p14:creationId xmlns:p14="http://schemas.microsoft.com/office/powerpoint/2010/main" val="109719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 Inhalte">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8"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Date Placeholder 4"/>
          <p:cNvSpPr>
            <a:spLocks noGrp="1"/>
          </p:cNvSpPr>
          <p:nvPr>
            <p:ph type="dt" sz="half" idx="19"/>
          </p:nvPr>
        </p:nvSpPr>
        <p:spPr/>
        <p:txBody>
          <a:bodyPr/>
          <a:lstStyle>
            <a:lvl1pPr>
              <a:defRPr/>
            </a:lvl1pPr>
          </a:lstStyle>
          <a:p>
            <a:pPr>
              <a:defRPr/>
            </a:pPr>
            <a:r>
              <a:rPr lang="de-DE"/>
              <a:t>Nording Sept. 2025</a:t>
            </a:r>
            <a:endParaRPr lang="en-US" dirty="0"/>
          </a:p>
        </p:txBody>
      </p:sp>
      <p:sp>
        <p:nvSpPr>
          <p:cNvPr id="11" name="Footer Placeholder 5"/>
          <p:cNvSpPr>
            <a:spLocks noGrp="1"/>
          </p:cNvSpPr>
          <p:nvPr>
            <p:ph type="ftr" sz="quarter" idx="20"/>
          </p:nvPr>
        </p:nvSpPr>
        <p:spPr/>
        <p:txBody>
          <a:bodyPr/>
          <a:lstStyle>
            <a:lvl1pPr algn="r">
              <a:defRPr/>
            </a:lvl1pPr>
          </a:lstStyle>
          <a:p>
            <a:pPr>
              <a:defRPr/>
            </a:pPr>
            <a:r>
              <a:rPr lang="en-US"/>
              <a:t>Kalf 2020</a:t>
            </a:r>
            <a:endParaRPr lang="de-DE" dirty="0"/>
          </a:p>
        </p:txBody>
      </p:sp>
      <p:sp>
        <p:nvSpPr>
          <p:cNvPr id="13" name="Slide Number Placeholder 6"/>
          <p:cNvSpPr>
            <a:spLocks noGrp="1"/>
          </p:cNvSpPr>
          <p:nvPr>
            <p:ph type="sldNum" sz="quarter" idx="21"/>
          </p:nvPr>
        </p:nvSpPr>
        <p:spPr/>
        <p:txBody>
          <a:bodyPr/>
          <a:lstStyle>
            <a:lvl1pPr>
              <a:defRPr/>
            </a:lvl1pPr>
          </a:lstStyle>
          <a:p>
            <a:pPr>
              <a:defRPr/>
            </a:pPr>
            <a:r>
              <a:rPr lang="de-DE" dirty="0"/>
              <a:t>Folie </a:t>
            </a:r>
            <a:fld id="{760F37D7-0704-D445-984A-142F5A389445}" type="slidenum">
              <a:rPr lang="de-DE"/>
              <a:pPr>
                <a:defRPr/>
              </a:pPr>
              <a:t>‹Nr.›</a:t>
            </a:fld>
            <a:endParaRPr lang="de-DE" dirty="0"/>
          </a:p>
        </p:txBody>
      </p:sp>
    </p:spTree>
    <p:extLst>
      <p:ext uri="{BB962C8B-B14F-4D97-AF65-F5344CB8AC3E}">
        <p14:creationId xmlns:p14="http://schemas.microsoft.com/office/powerpoint/2010/main" val="17593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4"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6" name="Date Placeholder 2"/>
          <p:cNvSpPr>
            <a:spLocks noGrp="1"/>
          </p:cNvSpPr>
          <p:nvPr>
            <p:ph type="dt" sz="half" idx="10"/>
          </p:nvPr>
        </p:nvSpPr>
        <p:spPr/>
        <p:txBody>
          <a:bodyPr/>
          <a:lstStyle>
            <a:lvl1pPr>
              <a:defRPr/>
            </a:lvl1pPr>
          </a:lstStyle>
          <a:p>
            <a:pPr>
              <a:defRPr/>
            </a:pPr>
            <a:r>
              <a:rPr lang="de-DE"/>
              <a:t>Nording Sept. 2025</a:t>
            </a:r>
            <a:endParaRPr lang="en-US" dirty="0"/>
          </a:p>
        </p:txBody>
      </p:sp>
      <p:sp>
        <p:nvSpPr>
          <p:cNvPr id="7" name="Footer Placeholder 3"/>
          <p:cNvSpPr>
            <a:spLocks noGrp="1"/>
          </p:cNvSpPr>
          <p:nvPr>
            <p:ph type="ftr" sz="quarter" idx="11"/>
          </p:nvPr>
        </p:nvSpPr>
        <p:spPr/>
        <p:txBody>
          <a:bodyPr/>
          <a:lstStyle>
            <a:lvl1pPr algn="r">
              <a:defRPr/>
            </a:lvl1pPr>
          </a:lstStyle>
          <a:p>
            <a:pPr>
              <a:defRPr/>
            </a:pPr>
            <a:r>
              <a:rPr lang="en-US"/>
              <a:t>Kalf 2020</a:t>
            </a:r>
            <a:endParaRPr lang="de-DE" dirty="0"/>
          </a:p>
        </p:txBody>
      </p:sp>
      <p:sp>
        <p:nvSpPr>
          <p:cNvPr id="8" name="Slide Number Placeholder 6"/>
          <p:cNvSpPr>
            <a:spLocks noGrp="1"/>
          </p:cNvSpPr>
          <p:nvPr>
            <p:ph type="sldNum" sz="quarter" idx="12"/>
          </p:nvPr>
        </p:nvSpPr>
        <p:spPr/>
        <p:txBody>
          <a:bodyPr/>
          <a:lstStyle>
            <a:lvl1pPr>
              <a:defRPr/>
            </a:lvl1pPr>
          </a:lstStyle>
          <a:p>
            <a:pPr>
              <a:defRPr/>
            </a:pPr>
            <a:r>
              <a:rPr lang="de-DE" dirty="0"/>
              <a:t>Folie </a:t>
            </a:r>
            <a:fld id="{EFEB1969-1103-5941-BF47-ADD20FBDA41C}" type="slidenum">
              <a:rPr lang="de-DE"/>
              <a:pPr>
                <a:defRPr/>
              </a:pPr>
              <a:t>‹Nr.›</a:t>
            </a:fld>
            <a:endParaRPr lang="de-DE" dirty="0"/>
          </a:p>
        </p:txBody>
      </p:sp>
    </p:spTree>
    <p:extLst>
      <p:ext uri="{BB962C8B-B14F-4D97-AF65-F5344CB8AC3E}">
        <p14:creationId xmlns:p14="http://schemas.microsoft.com/office/powerpoint/2010/main" val="352177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eer">
    <p:spTree>
      <p:nvGrpSpPr>
        <p:cNvPr id="1" name=""/>
        <p:cNvGrpSpPr/>
        <p:nvPr/>
      </p:nvGrpSpPr>
      <p:grpSpPr>
        <a:xfrm>
          <a:off x="0" y="0"/>
          <a:ext cx="0" cy="0"/>
          <a:chOff x="0" y="0"/>
          <a:chExt cx="0" cy="0"/>
        </a:xfrm>
      </p:grpSpPr>
      <p:sp>
        <p:nvSpPr>
          <p:cNvPr id="2"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TextBox 7"/>
          <p:cNvSpPr txBox="1">
            <a:spLocks noChangeArrowheads="1"/>
          </p:cNvSpPr>
          <p:nvPr userDrawn="1"/>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Date Placeholder 1"/>
          <p:cNvSpPr>
            <a:spLocks noGrp="1"/>
          </p:cNvSpPr>
          <p:nvPr>
            <p:ph type="dt" sz="half" idx="10"/>
          </p:nvPr>
        </p:nvSpPr>
        <p:spPr/>
        <p:txBody>
          <a:bodyPr/>
          <a:lstStyle>
            <a:lvl1pPr>
              <a:defRPr/>
            </a:lvl1pPr>
          </a:lstStyle>
          <a:p>
            <a:pPr>
              <a:defRPr/>
            </a:pPr>
            <a:r>
              <a:rPr lang="de-DE"/>
              <a:t>Nording Sept. 2025</a:t>
            </a:r>
            <a:endParaRPr lang="en-US" dirty="0"/>
          </a:p>
        </p:txBody>
      </p:sp>
      <p:sp>
        <p:nvSpPr>
          <p:cNvPr id="6" name="Footer Placeholder 2"/>
          <p:cNvSpPr>
            <a:spLocks noGrp="1"/>
          </p:cNvSpPr>
          <p:nvPr>
            <p:ph type="ftr" sz="quarter" idx="11"/>
          </p:nvPr>
        </p:nvSpPr>
        <p:spPr/>
        <p:txBody>
          <a:bodyPr/>
          <a:lstStyle>
            <a:lvl1pPr algn="r">
              <a:defRPr/>
            </a:lvl1pPr>
          </a:lstStyle>
          <a:p>
            <a:pPr>
              <a:defRPr/>
            </a:pPr>
            <a:r>
              <a:rPr lang="en-US"/>
              <a:t>Kalf 2020</a:t>
            </a:r>
            <a:endParaRPr lang="de-DE" dirty="0"/>
          </a:p>
        </p:txBody>
      </p:sp>
      <p:sp>
        <p:nvSpPr>
          <p:cNvPr id="7" name="Slide Number Placeholder 6"/>
          <p:cNvSpPr>
            <a:spLocks noGrp="1"/>
          </p:cNvSpPr>
          <p:nvPr>
            <p:ph type="sldNum" sz="quarter" idx="12"/>
          </p:nvPr>
        </p:nvSpPr>
        <p:spPr/>
        <p:txBody>
          <a:bodyPr/>
          <a:lstStyle>
            <a:lvl1pPr>
              <a:defRPr/>
            </a:lvl1pPr>
          </a:lstStyle>
          <a:p>
            <a:pPr>
              <a:defRPr/>
            </a:pPr>
            <a:r>
              <a:rPr lang="de-DE" dirty="0"/>
              <a:t>Folie </a:t>
            </a:r>
            <a:fld id="{5FA2812D-92D8-D140-81D6-63A75C766CD3}" type="slidenum">
              <a:rPr lang="de-DE"/>
              <a:pPr>
                <a:defRPr/>
              </a:pPr>
              <a:t>‹Nr.›</a:t>
            </a:fld>
            <a:endParaRPr lang="de-DE" dirty="0"/>
          </a:p>
        </p:txBody>
      </p:sp>
    </p:spTree>
    <p:extLst>
      <p:ext uri="{BB962C8B-B14F-4D97-AF65-F5344CB8AC3E}">
        <p14:creationId xmlns:p14="http://schemas.microsoft.com/office/powerpoint/2010/main" val="181487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Leer">
    <p:spTree>
      <p:nvGrpSpPr>
        <p:cNvPr id="1" name=""/>
        <p:cNvGrpSpPr/>
        <p:nvPr/>
      </p:nvGrpSpPr>
      <p:grpSpPr>
        <a:xfrm>
          <a:off x="0" y="0"/>
          <a:ext cx="0" cy="0"/>
          <a:chOff x="0" y="0"/>
          <a:chExt cx="0" cy="0"/>
        </a:xfrm>
      </p:grpSpPr>
      <p:sp>
        <p:nvSpPr>
          <p:cNvPr id="3"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Box 7"/>
          <p:cNvSpPr txBox="1">
            <a:spLocks noChangeArrowheads="1"/>
          </p:cNvSpPr>
          <p:nvPr userDrawn="1"/>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2" name="Titel 1"/>
          <p:cNvSpPr>
            <a:spLocks noGrp="1"/>
          </p:cNvSpPr>
          <p:nvPr>
            <p:ph type="title"/>
          </p:nvPr>
        </p:nvSpPr>
        <p:spPr>
          <a:xfrm>
            <a:off x="467544" y="404664"/>
            <a:ext cx="7556500" cy="856580"/>
          </a:xfrm>
        </p:spPr>
        <p:txBody>
          <a:bodyPr/>
          <a:lstStyle/>
          <a:p>
            <a:r>
              <a:rPr lang="de-DE"/>
              <a:t>Mastertitelformat bearbeiten</a:t>
            </a:r>
          </a:p>
        </p:txBody>
      </p:sp>
      <p:sp>
        <p:nvSpPr>
          <p:cNvPr id="6" name="Date Placeholder 1"/>
          <p:cNvSpPr>
            <a:spLocks noGrp="1"/>
          </p:cNvSpPr>
          <p:nvPr>
            <p:ph type="dt" sz="half" idx="10"/>
          </p:nvPr>
        </p:nvSpPr>
        <p:spPr/>
        <p:txBody>
          <a:bodyPr/>
          <a:lstStyle>
            <a:lvl1pPr>
              <a:defRPr/>
            </a:lvl1pPr>
          </a:lstStyle>
          <a:p>
            <a:pPr>
              <a:defRPr/>
            </a:pPr>
            <a:r>
              <a:rPr lang="de-DE"/>
              <a:t>Nording Sept. 2025</a:t>
            </a:r>
            <a:endParaRPr lang="en-US" dirty="0"/>
          </a:p>
        </p:txBody>
      </p:sp>
      <p:sp>
        <p:nvSpPr>
          <p:cNvPr id="7" name="Footer Placeholder 2"/>
          <p:cNvSpPr>
            <a:spLocks noGrp="1"/>
          </p:cNvSpPr>
          <p:nvPr>
            <p:ph type="ftr" sz="quarter" idx="11"/>
          </p:nvPr>
        </p:nvSpPr>
        <p:spPr/>
        <p:txBody>
          <a:bodyPr/>
          <a:lstStyle>
            <a:lvl1pPr algn="r">
              <a:defRPr/>
            </a:lvl1pPr>
          </a:lstStyle>
          <a:p>
            <a:pPr>
              <a:defRPr/>
            </a:pPr>
            <a:r>
              <a:rPr lang="en-US"/>
              <a:t>Kalf 2020</a:t>
            </a:r>
            <a:endParaRPr lang="de-DE" dirty="0"/>
          </a:p>
        </p:txBody>
      </p:sp>
      <p:sp>
        <p:nvSpPr>
          <p:cNvPr id="8" name="Slide Number Placeholder 6"/>
          <p:cNvSpPr>
            <a:spLocks noGrp="1"/>
          </p:cNvSpPr>
          <p:nvPr>
            <p:ph type="sldNum" sz="quarter" idx="12"/>
          </p:nvPr>
        </p:nvSpPr>
        <p:spPr/>
        <p:txBody>
          <a:bodyPr/>
          <a:lstStyle>
            <a:lvl1pPr>
              <a:defRPr/>
            </a:lvl1pPr>
          </a:lstStyle>
          <a:p>
            <a:pPr>
              <a:defRPr/>
            </a:pPr>
            <a:r>
              <a:rPr lang="de-DE" dirty="0"/>
              <a:t>Folie </a:t>
            </a:r>
            <a:fld id="{2D241239-997A-3141-979F-469630B759BA}" type="slidenum">
              <a:rPr lang="de-DE"/>
              <a:pPr>
                <a:defRPr/>
              </a:pPr>
              <a:t>‹Nr.›</a:t>
            </a:fld>
            <a:endParaRPr lang="de-DE" dirty="0"/>
          </a:p>
        </p:txBody>
      </p:sp>
    </p:spTree>
    <p:extLst>
      <p:ext uri="{BB962C8B-B14F-4D97-AF65-F5344CB8AC3E}">
        <p14:creationId xmlns:p14="http://schemas.microsoft.com/office/powerpoint/2010/main" val="2911995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5" name="Rectangle 7"/>
          <p:cNvSpPr/>
          <p:nvPr/>
        </p:nvSpPr>
        <p:spPr>
          <a:xfrm>
            <a:off x="250825" y="188913"/>
            <a:ext cx="3451225" cy="5976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2" name="Title 1"/>
          <p:cNvSpPr>
            <a:spLocks noGrp="1"/>
          </p:cNvSpPr>
          <p:nvPr>
            <p:ph type="title"/>
          </p:nvPr>
        </p:nvSpPr>
        <p:spPr>
          <a:xfrm>
            <a:off x="395536" y="2204864"/>
            <a:ext cx="3255264" cy="1162050"/>
          </a:xfrm>
        </p:spPr>
        <p:txBody>
          <a:bodyPr anchor="b">
            <a:normAutofit/>
          </a:bodyPr>
          <a:lstStyle>
            <a:lvl1pPr algn="l">
              <a:defRPr sz="2600" b="0">
                <a:solidFill>
                  <a:schemeClr val="bg1"/>
                </a:solidFill>
              </a:defRPr>
            </a:lvl1pPr>
          </a:lstStyle>
          <a:p>
            <a:r>
              <a:rPr lang="de-DE"/>
              <a:t>Mastertitelformat bearbeiten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381093" y="3733801"/>
            <a:ext cx="3255264" cy="2287488"/>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r>
              <a:rPr lang="de-DE"/>
              <a:t>Nording Sept. 2025</a:t>
            </a:r>
            <a:endParaRPr 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r>
              <a:rPr lang="en-US"/>
              <a:t>Kalf 2020</a:t>
            </a:r>
            <a:endParaRPr lang="de-DE" dirty="0"/>
          </a:p>
        </p:txBody>
      </p:sp>
    </p:spTree>
    <p:extLst>
      <p:ext uri="{BB962C8B-B14F-4D97-AF65-F5344CB8AC3E}">
        <p14:creationId xmlns:p14="http://schemas.microsoft.com/office/powerpoint/2010/main" val="202350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6"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6" y="228600"/>
            <a:ext cx="3460658" cy="59367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4"/>
          <p:cNvSpPr>
            <a:spLocks noGrp="1"/>
          </p:cNvSpPr>
          <p:nvPr>
            <p:ph type="dt" sz="half" idx="10"/>
          </p:nvPr>
        </p:nvSpPr>
        <p:spPr>
          <a:xfrm>
            <a:off x="7391400" y="6423025"/>
            <a:ext cx="1536700" cy="365125"/>
          </a:xfrm>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a:xfrm>
            <a:off x="4191000" y="6423025"/>
            <a:ext cx="3005138" cy="365125"/>
          </a:xfrm>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p:txBody>
          <a:bodyPr/>
          <a:lstStyle>
            <a:lvl1pPr>
              <a:defRPr/>
            </a:lvl1pPr>
          </a:lstStyle>
          <a:p>
            <a:pPr>
              <a:defRPr/>
            </a:pPr>
            <a:r>
              <a:rPr lang="de-DE" dirty="0"/>
              <a:t>Folie </a:t>
            </a:r>
            <a:fld id="{6D47E73A-D7F9-074A-BDCB-24177DE5F3EC}" type="slidenum">
              <a:rPr lang="de-DE"/>
              <a:pPr>
                <a:defRPr/>
              </a:pPr>
              <a:t>‹Nr.›</a:t>
            </a:fld>
            <a:endParaRPr lang="de-DE" dirty="0"/>
          </a:p>
        </p:txBody>
      </p:sp>
    </p:spTree>
    <p:extLst>
      <p:ext uri="{BB962C8B-B14F-4D97-AF65-F5344CB8AC3E}">
        <p14:creationId xmlns:p14="http://schemas.microsoft.com/office/powerpoint/2010/main" val="110617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Bild über Beschriftung">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9"/>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4"/>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a:xfrm>
            <a:off x="8243888" y="476250"/>
            <a:ext cx="554037" cy="666750"/>
          </a:xfrm>
        </p:spPr>
        <p:txBody>
          <a:bodyPr/>
          <a:lstStyle>
            <a:lvl1pPr>
              <a:defRPr/>
            </a:lvl1pPr>
          </a:lstStyle>
          <a:p>
            <a:pPr>
              <a:defRPr/>
            </a:pPr>
            <a:r>
              <a:rPr lang="de-DE" dirty="0"/>
              <a:t>Folie </a:t>
            </a:r>
            <a:fld id="{FF9E0C7A-362F-FE40-BF6F-D93755B969FB}" type="slidenum">
              <a:rPr lang="de-DE"/>
              <a:pPr>
                <a:defRPr/>
              </a:pPr>
              <a:t>‹Nr.›</a:t>
            </a:fld>
            <a:endParaRPr lang="de-DE" dirty="0"/>
          </a:p>
        </p:txBody>
      </p:sp>
    </p:spTree>
    <p:extLst>
      <p:ext uri="{BB962C8B-B14F-4D97-AF65-F5344CB8AC3E}">
        <p14:creationId xmlns:p14="http://schemas.microsoft.com/office/powerpoint/2010/main" val="8778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Bilder mit Beschriftung">
    <p:spTree>
      <p:nvGrpSpPr>
        <p:cNvPr id="1" name=""/>
        <p:cNvGrpSpPr/>
        <p:nvPr/>
      </p:nvGrpSpPr>
      <p:grpSpPr>
        <a:xfrm>
          <a:off x="0" y="0"/>
          <a:ext cx="0" cy="0"/>
          <a:chOff x="0" y="0"/>
          <a:chExt cx="0" cy="0"/>
        </a:xfrm>
      </p:grpSpPr>
      <p:sp>
        <p:nvSpPr>
          <p:cNvPr id="6" name="Rectangle 7"/>
          <p:cNvSpPr/>
          <p:nvPr/>
        </p:nvSpPr>
        <p:spPr>
          <a:xfrm>
            <a:off x="282575" y="228600"/>
            <a:ext cx="6386513" cy="615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95536" y="2060848"/>
            <a:ext cx="6181611" cy="1162050"/>
          </a:xfrm>
        </p:spPr>
        <p:txBody>
          <a:bodyPr anchor="b">
            <a:normAutofit/>
          </a:bodyPr>
          <a:lstStyle>
            <a:lvl1pPr algn="l">
              <a:defRPr sz="2600" b="0">
                <a:solidFill>
                  <a:schemeClr val="bg1"/>
                </a:solidFill>
              </a:defRPr>
            </a:lvl1pPr>
          </a:lstStyle>
          <a:p>
            <a:r>
              <a:rPr lang="de-DE"/>
              <a:t>Mastertitelformat bearbeiten</a:t>
            </a:r>
            <a:endParaRPr/>
          </a:p>
        </p:txBody>
      </p:sp>
      <p:sp>
        <p:nvSpPr>
          <p:cNvPr id="4" name="Text Placeholder 3"/>
          <p:cNvSpPr>
            <a:spLocks noGrp="1"/>
          </p:cNvSpPr>
          <p:nvPr>
            <p:ph type="body" sz="half" idx="2"/>
          </p:nvPr>
        </p:nvSpPr>
        <p:spPr>
          <a:xfrm>
            <a:off x="395536" y="34290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3" name="Picture Placeholder 12"/>
          <p:cNvSpPr>
            <a:spLocks noGrp="1"/>
          </p:cNvSpPr>
          <p:nvPr>
            <p:ph type="pic" sz="quarter" idx="14"/>
          </p:nvPr>
        </p:nvSpPr>
        <p:spPr>
          <a:xfrm>
            <a:off x="6802438" y="4535424"/>
            <a:ext cx="2057400" cy="1845904"/>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9" name="Date Placeholder 4"/>
          <p:cNvSpPr>
            <a:spLocks noGrp="1"/>
          </p:cNvSpPr>
          <p:nvPr>
            <p:ph type="dt" sz="half" idx="15"/>
          </p:nvPr>
        </p:nvSpPr>
        <p:spPr>
          <a:xfrm>
            <a:off x="5211763" y="5949950"/>
            <a:ext cx="1349375" cy="365125"/>
          </a:xfrm>
        </p:spPr>
        <p:txBody>
          <a:bodyPr/>
          <a:lstStyle>
            <a:lvl1pPr>
              <a:defRPr>
                <a:solidFill>
                  <a:schemeClr val="bg1"/>
                </a:solidFill>
              </a:defRPr>
            </a:lvl1pPr>
          </a:lstStyle>
          <a:p>
            <a:pPr>
              <a:defRPr/>
            </a:pPr>
            <a:r>
              <a:rPr lang="de-DE"/>
              <a:t>Nording Sept. 2025</a:t>
            </a:r>
            <a:endParaRPr lang="en-US" dirty="0"/>
          </a:p>
        </p:txBody>
      </p:sp>
      <p:sp>
        <p:nvSpPr>
          <p:cNvPr id="10" name="Footer Placeholder 5"/>
          <p:cNvSpPr>
            <a:spLocks noGrp="1"/>
          </p:cNvSpPr>
          <p:nvPr>
            <p:ph type="ftr" sz="quarter" idx="16"/>
          </p:nvPr>
        </p:nvSpPr>
        <p:spPr>
          <a:xfrm>
            <a:off x="395288" y="5949950"/>
            <a:ext cx="4648200" cy="365125"/>
          </a:xfrm>
        </p:spPr>
        <p:txBody>
          <a:bodyPr/>
          <a:lstStyle>
            <a:lvl1pPr>
              <a:defRPr>
                <a:solidFill>
                  <a:schemeClr val="bg1"/>
                </a:solidFill>
              </a:defRPr>
            </a:lvl1pPr>
          </a:lstStyle>
          <a:p>
            <a:pPr>
              <a:defRPr/>
            </a:pPr>
            <a:r>
              <a:rPr lang="en-US"/>
              <a:t>Kalf 2020</a:t>
            </a:r>
            <a:endParaRPr lang="de-DE" dirty="0"/>
          </a:p>
        </p:txBody>
      </p:sp>
      <p:sp>
        <p:nvSpPr>
          <p:cNvPr id="11" name="Slide Number Placeholder 6"/>
          <p:cNvSpPr>
            <a:spLocks noGrp="1"/>
          </p:cNvSpPr>
          <p:nvPr>
            <p:ph type="sldNum" sz="quarter" idx="17"/>
          </p:nvPr>
        </p:nvSpPr>
        <p:spPr>
          <a:xfrm>
            <a:off x="8243888" y="476250"/>
            <a:ext cx="554037" cy="666750"/>
          </a:xfrm>
        </p:spPr>
        <p:txBody>
          <a:bodyPr/>
          <a:lstStyle>
            <a:lvl1pPr>
              <a:defRPr/>
            </a:lvl1pPr>
          </a:lstStyle>
          <a:p>
            <a:pPr>
              <a:defRPr/>
            </a:pPr>
            <a:r>
              <a:rPr lang="de-DE" dirty="0"/>
              <a:t>Folie </a:t>
            </a:r>
            <a:fld id="{CFD39DD5-EEC6-1E44-9B5C-82A8B4B8A50C}" type="slidenum">
              <a:rPr lang="de-DE"/>
              <a:pPr>
                <a:defRPr/>
              </a:pPr>
              <a:t>‹Nr.›</a:t>
            </a:fld>
            <a:endParaRPr lang="de-DE" dirty="0"/>
          </a:p>
        </p:txBody>
      </p:sp>
    </p:spTree>
    <p:extLst>
      <p:ext uri="{BB962C8B-B14F-4D97-AF65-F5344CB8AC3E}">
        <p14:creationId xmlns:p14="http://schemas.microsoft.com/office/powerpoint/2010/main" val="3648945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Bilder mit Beschriftung">
    <p:spTree>
      <p:nvGrpSpPr>
        <p:cNvPr id="1" name=""/>
        <p:cNvGrpSpPr/>
        <p:nvPr/>
      </p:nvGrpSpPr>
      <p:grpSpPr>
        <a:xfrm>
          <a:off x="0" y="0"/>
          <a:ext cx="0" cy="0"/>
          <a:chOff x="0" y="0"/>
          <a:chExt cx="0" cy="0"/>
        </a:xfrm>
      </p:grpSpPr>
      <p:sp>
        <p:nvSpPr>
          <p:cNvPr id="7" name="Rectangle 7"/>
          <p:cNvSpPr/>
          <p:nvPr/>
        </p:nvSpPr>
        <p:spPr>
          <a:xfrm>
            <a:off x="282575" y="228600"/>
            <a:ext cx="4235450" cy="5937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95536" y="1844824"/>
            <a:ext cx="4016633" cy="1162050"/>
          </a:xfrm>
        </p:spPr>
        <p:txBody>
          <a:bodyPr anchor="b">
            <a:normAutofit/>
          </a:bodyPr>
          <a:lstStyle>
            <a:lvl1pPr algn="l">
              <a:defRPr sz="2600" b="0">
                <a:solidFill>
                  <a:schemeClr val="bg1"/>
                </a:solidFill>
              </a:defRPr>
            </a:lvl1pPr>
          </a:lstStyle>
          <a:p>
            <a:r>
              <a:rPr lang="de-DE"/>
              <a:t>Mastertitelformat bearbeiten</a:t>
            </a:r>
            <a:endParaRPr/>
          </a:p>
        </p:txBody>
      </p:sp>
      <p:sp>
        <p:nvSpPr>
          <p:cNvPr id="4" name="Text Placeholder 3"/>
          <p:cNvSpPr>
            <a:spLocks noGrp="1"/>
          </p:cNvSpPr>
          <p:nvPr>
            <p:ph type="body" sz="half" idx="2"/>
          </p:nvPr>
        </p:nvSpPr>
        <p:spPr>
          <a:xfrm>
            <a:off x="395536" y="306896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1" name="Date Placeholder 4"/>
          <p:cNvSpPr>
            <a:spLocks noGrp="1"/>
          </p:cNvSpPr>
          <p:nvPr>
            <p:ph type="dt" sz="half" idx="16"/>
          </p:nvPr>
        </p:nvSpPr>
        <p:spPr>
          <a:xfrm>
            <a:off x="3059113" y="5661025"/>
            <a:ext cx="1347787" cy="365125"/>
          </a:xfrm>
        </p:spPr>
        <p:txBody>
          <a:bodyPr/>
          <a:lstStyle>
            <a:lvl1pPr>
              <a:defRPr>
                <a:solidFill>
                  <a:schemeClr val="bg1"/>
                </a:solidFill>
              </a:defRPr>
            </a:lvl1pPr>
          </a:lstStyle>
          <a:p>
            <a:pPr>
              <a:defRPr/>
            </a:pPr>
            <a:r>
              <a:rPr lang="de-DE"/>
              <a:t>Nording Sept. 2025</a:t>
            </a:r>
            <a:endParaRPr lang="en-US" dirty="0"/>
          </a:p>
        </p:txBody>
      </p:sp>
      <p:sp>
        <p:nvSpPr>
          <p:cNvPr id="15" name="Footer Placeholder 5"/>
          <p:cNvSpPr>
            <a:spLocks noGrp="1"/>
          </p:cNvSpPr>
          <p:nvPr>
            <p:ph type="ftr" sz="quarter" idx="17"/>
          </p:nvPr>
        </p:nvSpPr>
        <p:spPr>
          <a:xfrm>
            <a:off x="395288" y="5661025"/>
            <a:ext cx="2590800" cy="365125"/>
          </a:xfrm>
        </p:spPr>
        <p:txBody>
          <a:bodyPr/>
          <a:lstStyle>
            <a:lvl1pPr>
              <a:defRPr>
                <a:solidFill>
                  <a:schemeClr val="bg1"/>
                </a:solidFill>
              </a:defRPr>
            </a:lvl1pPr>
          </a:lstStyle>
          <a:p>
            <a:pPr>
              <a:defRPr/>
            </a:pPr>
            <a:r>
              <a:rPr lang="en-US"/>
              <a:t>Kalf 2020</a:t>
            </a:r>
            <a:endParaRPr lang="de-DE" dirty="0"/>
          </a:p>
        </p:txBody>
      </p:sp>
      <p:sp>
        <p:nvSpPr>
          <p:cNvPr id="16" name="Slide Number Placeholder 6"/>
          <p:cNvSpPr>
            <a:spLocks noGrp="1"/>
          </p:cNvSpPr>
          <p:nvPr>
            <p:ph type="sldNum" sz="quarter" idx="18"/>
          </p:nvPr>
        </p:nvSpPr>
        <p:spPr>
          <a:xfrm>
            <a:off x="8243888" y="476250"/>
            <a:ext cx="554037" cy="666750"/>
          </a:xfrm>
        </p:spPr>
        <p:txBody>
          <a:bodyPr/>
          <a:lstStyle>
            <a:lvl1pPr algn="r">
              <a:defRPr/>
            </a:lvl1pPr>
          </a:lstStyle>
          <a:p>
            <a:pPr>
              <a:defRPr/>
            </a:pPr>
            <a:r>
              <a:rPr lang="de-DE" dirty="0"/>
              <a:t>Folie </a:t>
            </a:r>
            <a:fld id="{B3A3DDA4-7DD0-264C-989B-051EA6FD28E5}" type="slidenum">
              <a:rPr lang="de-DE"/>
              <a:pPr>
                <a:defRPr/>
              </a:pPr>
              <a:t>‹Nr.›</a:t>
            </a:fld>
            <a:endParaRPr lang="de-DE" dirty="0"/>
          </a:p>
        </p:txBody>
      </p:sp>
    </p:spTree>
    <p:extLst>
      <p:ext uri="{BB962C8B-B14F-4D97-AF65-F5344CB8AC3E}">
        <p14:creationId xmlns:p14="http://schemas.microsoft.com/office/powerpoint/2010/main" val="193247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 Bilder mit Beschriftung, Variante">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dirty="0">
                <a:solidFill>
                  <a:srgbClr val="A1C4E3"/>
                </a:solidFill>
              </a:rPr>
              <a:t>+ </a:t>
            </a:r>
          </a:p>
        </p:txBody>
      </p:sp>
      <p:sp>
        <p:nvSpPr>
          <p:cNvPr id="8" name="Rectangle 10"/>
          <p:cNvSpPr/>
          <p:nvPr userDrawn="1"/>
        </p:nvSpPr>
        <p:spPr>
          <a:xfrm>
            <a:off x="8210550" y="282575"/>
            <a:ext cx="754063" cy="105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11"/>
          <p:cNvSpPr/>
          <p:nvPr userDrawn="1"/>
        </p:nvSpPr>
        <p:spPr>
          <a:xfrm>
            <a:off x="8067675" y="282575"/>
            <a:ext cx="92075" cy="105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de-DE"/>
              <a:t>Mastertitelformat bearbeiten</a:t>
            </a:r>
            <a:endParaRPr/>
          </a:p>
        </p:txBody>
      </p:sp>
      <p:sp>
        <p:nvSpPr>
          <p:cNvPr id="3" name="Picture Placeholder 2"/>
          <p:cNvSpPr>
            <a:spLocks noGrp="1"/>
          </p:cNvSpPr>
          <p:nvPr>
            <p:ph type="pic" idx="1"/>
          </p:nvPr>
        </p:nvSpPr>
        <p:spPr>
          <a:xfrm>
            <a:off x="277905" y="2365248"/>
            <a:ext cx="4240119" cy="38720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auf Platzhalter ziehen oder durch Klicken auf Symbol hinzufügen</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0" name="Date Placeholder 4"/>
          <p:cNvSpPr>
            <a:spLocks noGrp="1"/>
          </p:cNvSpPr>
          <p:nvPr>
            <p:ph type="dt" sz="half" idx="15"/>
          </p:nvPr>
        </p:nvSpPr>
        <p:spPr>
          <a:xfrm>
            <a:off x="7391400" y="6423025"/>
            <a:ext cx="1536700" cy="365125"/>
          </a:xfrm>
        </p:spPr>
        <p:txBody>
          <a:bodyPr/>
          <a:lstStyle>
            <a:lvl1pPr>
              <a:defRPr/>
            </a:lvl1pPr>
          </a:lstStyle>
          <a:p>
            <a:pPr>
              <a:defRPr/>
            </a:pPr>
            <a:r>
              <a:rPr lang="de-DE"/>
              <a:t>Nording Sept. 2025</a:t>
            </a:r>
            <a:endParaRPr lang="en-US" dirty="0"/>
          </a:p>
        </p:txBody>
      </p:sp>
      <p:sp>
        <p:nvSpPr>
          <p:cNvPr id="11" name="Footer Placeholder 5"/>
          <p:cNvSpPr>
            <a:spLocks noGrp="1"/>
          </p:cNvSpPr>
          <p:nvPr>
            <p:ph type="ftr" sz="quarter" idx="16"/>
          </p:nvPr>
        </p:nvSpPr>
        <p:spPr>
          <a:xfrm>
            <a:off x="4572000" y="6423025"/>
            <a:ext cx="2624138" cy="365125"/>
          </a:xfrm>
        </p:spPr>
        <p:txBody>
          <a:bodyPr/>
          <a:lstStyle>
            <a:lvl1pPr algn="r">
              <a:defRPr/>
            </a:lvl1pPr>
          </a:lstStyle>
          <a:p>
            <a:pPr>
              <a:defRPr/>
            </a:pPr>
            <a:r>
              <a:rPr lang="en-US"/>
              <a:t>Kalf 2020</a:t>
            </a:r>
            <a:endParaRPr lang="de-DE" dirty="0"/>
          </a:p>
        </p:txBody>
      </p:sp>
      <p:sp>
        <p:nvSpPr>
          <p:cNvPr id="12" name="Slide Number Placeholder 6"/>
          <p:cNvSpPr>
            <a:spLocks noGrp="1"/>
          </p:cNvSpPr>
          <p:nvPr>
            <p:ph type="sldNum" sz="quarter" idx="17"/>
          </p:nvPr>
        </p:nvSpPr>
        <p:spPr/>
        <p:txBody>
          <a:bodyPr/>
          <a:lstStyle>
            <a:lvl1pPr>
              <a:defRPr/>
            </a:lvl1pPr>
          </a:lstStyle>
          <a:p>
            <a:pPr>
              <a:defRPr/>
            </a:pPr>
            <a:r>
              <a:rPr lang="de-DE" dirty="0"/>
              <a:t>Folie </a:t>
            </a:r>
            <a:fld id="{9C2658BF-B4F3-5542-8371-5E3FB86463A9}" type="slidenum">
              <a:rPr lang="de-DE"/>
              <a:pPr>
                <a:defRPr/>
              </a:pPr>
              <a:t>‹Nr.›</a:t>
            </a:fld>
            <a:endParaRPr lang="de-DE" dirty="0"/>
          </a:p>
        </p:txBody>
      </p:sp>
    </p:spTree>
    <p:extLst>
      <p:ext uri="{BB962C8B-B14F-4D97-AF65-F5344CB8AC3E}">
        <p14:creationId xmlns:p14="http://schemas.microsoft.com/office/powerpoint/2010/main" val="20130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8"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9" name="Slide Number Placeholder 6"/>
          <p:cNvSpPr>
            <a:spLocks noGrp="1"/>
          </p:cNvSpPr>
          <p:nvPr>
            <p:ph type="sldNum" sz="quarter" idx="12"/>
          </p:nvPr>
        </p:nvSpPr>
        <p:spPr/>
        <p:txBody>
          <a:bodyPr/>
          <a:lstStyle>
            <a:lvl1pPr>
              <a:defRPr/>
            </a:lvl1pPr>
          </a:lstStyle>
          <a:p>
            <a:pPr>
              <a:defRPr/>
            </a:pPr>
            <a:r>
              <a:rPr lang="de-DE" dirty="0"/>
              <a:t>Folie </a:t>
            </a:r>
            <a:fld id="{5907E71A-0888-2643-9191-0012C6AF050E}" type="slidenum">
              <a:rPr lang="de-DE"/>
              <a:pPr>
                <a:defRPr/>
              </a:pPr>
              <a:t>‹Nr.›</a:t>
            </a:fld>
            <a:endParaRPr lang="de-DE" dirty="0"/>
          </a:p>
        </p:txBody>
      </p:sp>
    </p:spTree>
    <p:extLst>
      <p:ext uri="{BB962C8B-B14F-4D97-AF65-F5344CB8AC3E}">
        <p14:creationId xmlns:p14="http://schemas.microsoft.com/office/powerpoint/2010/main" val="194342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el und vertikaler Tex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5"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8"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9" name="Slide Number Placeholder 6"/>
          <p:cNvSpPr>
            <a:spLocks noGrp="1"/>
          </p:cNvSpPr>
          <p:nvPr>
            <p:ph type="sldNum" sz="quarter" idx="12"/>
          </p:nvPr>
        </p:nvSpPr>
        <p:spPr/>
        <p:txBody>
          <a:bodyPr/>
          <a:lstStyle>
            <a:lvl1pPr>
              <a:defRPr/>
            </a:lvl1pPr>
          </a:lstStyle>
          <a:p>
            <a:pPr>
              <a:defRPr/>
            </a:pPr>
            <a:r>
              <a:rPr lang="de-DE" dirty="0"/>
              <a:t>Folie </a:t>
            </a:r>
            <a:fld id="{65915EA3-827A-8642-9A40-57840A6A75FC}" type="slidenum">
              <a:rPr lang="de-DE"/>
              <a:pPr>
                <a:defRPr/>
              </a:pPr>
              <a:t>‹Nr.›</a:t>
            </a:fld>
            <a:endParaRPr lang="de-DE" dirty="0"/>
          </a:p>
        </p:txBody>
      </p:sp>
    </p:spTree>
    <p:extLst>
      <p:ext uri="{BB962C8B-B14F-4D97-AF65-F5344CB8AC3E}">
        <p14:creationId xmlns:p14="http://schemas.microsoft.com/office/powerpoint/2010/main" val="35056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und Inhalt, Variante">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6"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498475" y="134471"/>
            <a:ext cx="7457902" cy="995082"/>
          </a:xfrm>
        </p:spPr>
        <p:txBody>
          <a:bodyPr anchor="b"/>
          <a:lstStyle/>
          <a:p>
            <a:r>
              <a:rPr lang="de-DE"/>
              <a:t>Mastertitelformat bearbeiten</a:t>
            </a:r>
            <a:endParaRPr/>
          </a:p>
        </p:txBody>
      </p:sp>
      <p:sp>
        <p:nvSpPr>
          <p:cNvPr id="3" name="Content Placeholder 2"/>
          <p:cNvSpPr>
            <a:spLocks noGrp="1"/>
          </p:cNvSpPr>
          <p:nvPr>
            <p:ph idx="1"/>
          </p:nvPr>
        </p:nvSpPr>
        <p:spPr>
          <a:xfrm>
            <a:off x="498475" y="1981200"/>
            <a:ext cx="7457901" cy="4144963"/>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Text Placeholder 3"/>
          <p:cNvSpPr>
            <a:spLocks noGrp="1"/>
          </p:cNvSpPr>
          <p:nvPr>
            <p:ph type="body" sz="half" idx="2"/>
          </p:nvPr>
        </p:nvSpPr>
        <p:spPr>
          <a:xfrm>
            <a:off x="498518" y="1129553"/>
            <a:ext cx="7457858"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3"/>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4"/>
          <p:cNvSpPr>
            <a:spLocks noGrp="1"/>
          </p:cNvSpPr>
          <p:nvPr>
            <p:ph type="ftr" sz="quarter" idx="11"/>
          </p:nvPr>
        </p:nvSpPr>
        <p:spPr/>
        <p:txBody>
          <a:bodyPr/>
          <a:lstStyle>
            <a:lvl1pPr algn="r">
              <a:defRPr/>
            </a:lvl1pPr>
          </a:lstStyle>
          <a:p>
            <a:pPr>
              <a:defRPr/>
            </a:pPr>
            <a:r>
              <a:rPr lang="en-US"/>
              <a:t>Kalf 2020</a:t>
            </a:r>
            <a:endParaRPr lang="de-DE" dirty="0"/>
          </a:p>
        </p:txBody>
      </p:sp>
      <p:sp>
        <p:nvSpPr>
          <p:cNvPr id="11" name="Slide Number Placeholder 6"/>
          <p:cNvSpPr>
            <a:spLocks noGrp="1"/>
          </p:cNvSpPr>
          <p:nvPr>
            <p:ph type="sldNum" sz="quarter" idx="12"/>
          </p:nvPr>
        </p:nvSpPr>
        <p:spPr/>
        <p:txBody>
          <a:bodyPr/>
          <a:lstStyle>
            <a:lvl1pPr>
              <a:defRPr/>
            </a:lvl1pPr>
          </a:lstStyle>
          <a:p>
            <a:pPr>
              <a:defRPr/>
            </a:pPr>
            <a:r>
              <a:rPr lang="de-DE" dirty="0"/>
              <a:t>Folie </a:t>
            </a:r>
            <a:fld id="{FB999390-D5F5-6D4C-8402-978E28D33098}" type="slidenum">
              <a:rPr lang="de-DE"/>
              <a:pPr>
                <a:defRPr/>
              </a:pPr>
              <a:t>‹Nr.›</a:t>
            </a:fld>
            <a:endParaRPr lang="de-DE" dirty="0"/>
          </a:p>
        </p:txBody>
      </p:sp>
    </p:spTree>
    <p:extLst>
      <p:ext uri="{BB962C8B-B14F-4D97-AF65-F5344CB8AC3E}">
        <p14:creationId xmlns:p14="http://schemas.microsoft.com/office/powerpoint/2010/main" val="359109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mit 2 Bildern">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5400" dirty="0">
                <a:solidFill>
                  <a:srgbClr val="A1C4E3"/>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a:t>Mastertitelformat bearbeiten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de-DE" noProof="0" dirty="0"/>
              <a:t>Bild auf Platzhalter ziehen oder durch Klicken auf Symbol hinzufügen</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de-DE"/>
              <a:t>Mastertextformat bearbeiten</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r>
              <a:rPr lang="de-DE"/>
              <a:t>Nording Sept. 2025</a:t>
            </a:r>
            <a:endParaRPr lang="en-US"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r>
              <a:rPr lang="en-US"/>
              <a:t>Kalf 2020</a:t>
            </a:r>
            <a:endParaRPr lang="de-DE" dirty="0"/>
          </a:p>
        </p:txBody>
      </p:sp>
    </p:spTree>
    <p:extLst>
      <p:ext uri="{BB962C8B-B14F-4D97-AF65-F5344CB8AC3E}">
        <p14:creationId xmlns:p14="http://schemas.microsoft.com/office/powerpoint/2010/main" val="348263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tangle 6"/>
          <p:cNvSpPr/>
          <p:nvPr userDrawn="1"/>
        </p:nvSpPr>
        <p:spPr>
          <a:xfrm>
            <a:off x="658813" y="228600"/>
            <a:ext cx="8201025" cy="6008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TextBox 7"/>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4000" dirty="0">
                <a:solidFill>
                  <a:srgbClr val="A1C4E3"/>
                </a:solidFill>
              </a:rPr>
              <a:t>+</a:t>
            </a:r>
          </a:p>
        </p:txBody>
      </p:sp>
      <p:sp>
        <p:nvSpPr>
          <p:cNvPr id="6" name="Rectangle 8"/>
          <p:cNvSpPr/>
          <p:nvPr/>
        </p:nvSpPr>
        <p:spPr>
          <a:xfrm>
            <a:off x="285750" y="228600"/>
            <a:ext cx="182563" cy="6008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2267744" y="2564904"/>
            <a:ext cx="5638800" cy="1362075"/>
          </a:xfrm>
        </p:spPr>
        <p:txBody>
          <a:bodyPr anchor="b">
            <a:normAutofit/>
          </a:bodyPr>
          <a:lstStyle>
            <a:lvl1pPr algn="l">
              <a:defRPr sz="3200" b="0" cap="none" baseline="0">
                <a:solidFill>
                  <a:schemeClr val="bg1"/>
                </a:solidFill>
              </a:defRPr>
            </a:lvl1pPr>
          </a:lstStyle>
          <a:p>
            <a:r>
              <a:rPr lang="de-DE"/>
              <a:t>Mastertitelformat bearbeiten</a:t>
            </a:r>
            <a:endParaRPr/>
          </a:p>
        </p:txBody>
      </p:sp>
      <p:sp>
        <p:nvSpPr>
          <p:cNvPr id="3" name="Text Placeholder 2"/>
          <p:cNvSpPr>
            <a:spLocks noGrp="1"/>
          </p:cNvSpPr>
          <p:nvPr>
            <p:ph type="body" idx="1"/>
          </p:nvPr>
        </p:nvSpPr>
        <p:spPr>
          <a:xfrm>
            <a:off x="2267744" y="4005064"/>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7" name="Footer Placeholder 4"/>
          <p:cNvSpPr>
            <a:spLocks noGrp="1"/>
          </p:cNvSpPr>
          <p:nvPr>
            <p:ph type="ftr" sz="quarter" idx="10"/>
          </p:nvPr>
        </p:nvSpPr>
        <p:spPr>
          <a:xfrm>
            <a:off x="2268538" y="5732463"/>
            <a:ext cx="5638800" cy="365125"/>
          </a:xfrm>
        </p:spPr>
        <p:txBody>
          <a:bodyPr/>
          <a:lstStyle>
            <a:lvl1pPr algn="l">
              <a:defRPr>
                <a:solidFill>
                  <a:schemeClr val="bg1"/>
                </a:solidFill>
              </a:defRPr>
            </a:lvl1pPr>
          </a:lstStyle>
          <a:p>
            <a:pPr>
              <a:defRPr/>
            </a:pPr>
            <a:r>
              <a:rPr lang="en-US"/>
              <a:t>Kalf 2020</a:t>
            </a:r>
            <a:endParaRPr lang="de-DE" dirty="0"/>
          </a:p>
        </p:txBody>
      </p:sp>
      <p:sp>
        <p:nvSpPr>
          <p:cNvPr id="8" name="Slide Number Placeholder 5"/>
          <p:cNvSpPr>
            <a:spLocks noGrp="1"/>
          </p:cNvSpPr>
          <p:nvPr>
            <p:ph type="sldNum" sz="quarter" idx="11"/>
          </p:nvPr>
        </p:nvSpPr>
        <p:spPr>
          <a:xfrm>
            <a:off x="8172450" y="5373688"/>
            <a:ext cx="554038" cy="735012"/>
          </a:xfrm>
        </p:spPr>
        <p:txBody>
          <a:bodyPr/>
          <a:lstStyle>
            <a:lvl1pPr>
              <a:defRPr/>
            </a:lvl1pPr>
          </a:lstStyle>
          <a:p>
            <a:pPr>
              <a:defRPr/>
            </a:pPr>
            <a:r>
              <a:rPr lang="de-DE" dirty="0"/>
              <a:t>Folie </a:t>
            </a:r>
            <a:fld id="{0CF415B6-E39C-1140-B885-FE112751F8AE}" type="slidenum">
              <a:rPr lang="de-DE"/>
              <a:pPr>
                <a:defRPr/>
              </a:pPr>
              <a:t>‹Nr.›</a:t>
            </a:fld>
            <a:endParaRPr lang="de-DE" dirty="0"/>
          </a:p>
        </p:txBody>
      </p:sp>
    </p:spTree>
    <p:extLst>
      <p:ext uri="{BB962C8B-B14F-4D97-AF65-F5344CB8AC3E}">
        <p14:creationId xmlns:p14="http://schemas.microsoft.com/office/powerpoint/2010/main" val="248443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5" name="Rectangle 10"/>
          <p:cNvSpPr/>
          <p:nvPr/>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8" name="Date Placeholder 4"/>
          <p:cNvSpPr>
            <a:spLocks noGrp="1"/>
          </p:cNvSpPr>
          <p:nvPr>
            <p:ph type="dt" sz="half" idx="10"/>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1"/>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2"/>
          </p:nvPr>
        </p:nvSpPr>
        <p:spPr/>
        <p:txBody>
          <a:bodyPr/>
          <a:lstStyle>
            <a:lvl1pPr>
              <a:defRPr/>
            </a:lvl1pPr>
          </a:lstStyle>
          <a:p>
            <a:pPr>
              <a:defRPr/>
            </a:pPr>
            <a:r>
              <a:rPr lang="de-DE" dirty="0"/>
              <a:t>Folie </a:t>
            </a:r>
            <a:fld id="{AD6FBCA6-A8FE-CC42-86A1-EB12397FA169}" type="slidenum">
              <a:rPr lang="de-DE"/>
              <a:pPr>
                <a:defRPr/>
              </a:pPr>
              <a:t>‹Nr.›</a:t>
            </a:fld>
            <a:endParaRPr lang="de-DE" dirty="0"/>
          </a:p>
        </p:txBody>
      </p:sp>
    </p:spTree>
    <p:extLst>
      <p:ext uri="{BB962C8B-B14F-4D97-AF65-F5344CB8AC3E}">
        <p14:creationId xmlns:p14="http://schemas.microsoft.com/office/powerpoint/2010/main" val="395981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8" name="Slide Number Placeholder 6"/>
          <p:cNvSpPr txBox="1">
            <a:spLocks/>
          </p:cNvSpPr>
          <p:nvPr userDrawn="1"/>
        </p:nvSpPr>
        <p:spPr>
          <a:xfrm>
            <a:off x="8458200" y="628650"/>
            <a:ext cx="554038" cy="666750"/>
          </a:xfrm>
          <a:prstGeom prst="rect">
            <a:avLst/>
          </a:prstGeom>
        </p:spPr>
        <p:txBody>
          <a:bodyPr anchor="ctr"/>
          <a:lstStyle>
            <a:defPPr>
              <a:defRPr lang="de-DE"/>
            </a:defPPr>
            <a:lvl1pPr algn="r" rtl="0" fontAlgn="base">
              <a:spcBef>
                <a:spcPct val="0"/>
              </a:spcBef>
              <a:spcAft>
                <a:spcPct val="0"/>
              </a:spcAft>
              <a:defRPr sz="1400" b="1" kern="1200" smtClean="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a:lstStyle>
          <a:p>
            <a:pPr>
              <a:defRPr/>
            </a:pPr>
            <a:r>
              <a:rPr lang="de-DE" dirty="0"/>
              <a:t>Folie </a:t>
            </a:r>
            <a:fld id="{B85113D1-692F-5B42-957F-7529F33A64BE}" type="slidenum">
              <a:rPr lang="de-DE"/>
              <a:pPr>
                <a:defRPr/>
              </a:pPr>
              <a:t>‹Nr.›</a:t>
            </a:fld>
            <a:endParaRPr lang="de-DE" dirty="0"/>
          </a:p>
        </p:txBody>
      </p:sp>
      <p:sp>
        <p:nvSpPr>
          <p:cNvPr id="9"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lvl1pPr>
              <a:defRPr/>
            </a:lvl1pPr>
          </a:lstStyle>
          <a:p>
            <a:r>
              <a:rPr lang="de-DE"/>
              <a:t>Mastertitelformat bearbeiten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Date Placeholder 6"/>
          <p:cNvSpPr>
            <a:spLocks noGrp="1"/>
          </p:cNvSpPr>
          <p:nvPr>
            <p:ph type="dt" sz="half" idx="10"/>
          </p:nvPr>
        </p:nvSpPr>
        <p:spPr/>
        <p:txBody>
          <a:bodyPr/>
          <a:lstStyle>
            <a:lvl1pPr>
              <a:defRPr/>
            </a:lvl1pPr>
          </a:lstStyle>
          <a:p>
            <a:pPr>
              <a:defRPr/>
            </a:pPr>
            <a:r>
              <a:rPr lang="de-DE"/>
              <a:t>Nording Sept. 2025</a:t>
            </a:r>
            <a:endParaRPr lang="en-US" dirty="0"/>
          </a:p>
        </p:txBody>
      </p:sp>
      <p:sp>
        <p:nvSpPr>
          <p:cNvPr id="12" name="Footer Placeholder 7"/>
          <p:cNvSpPr>
            <a:spLocks noGrp="1"/>
          </p:cNvSpPr>
          <p:nvPr>
            <p:ph type="ftr" sz="quarter" idx="11"/>
          </p:nvPr>
        </p:nvSpPr>
        <p:spPr/>
        <p:txBody>
          <a:bodyPr/>
          <a:lstStyle>
            <a:lvl1pPr algn="r">
              <a:defRPr/>
            </a:lvl1pPr>
          </a:lstStyle>
          <a:p>
            <a:pPr>
              <a:defRPr/>
            </a:pPr>
            <a:r>
              <a:rPr lang="en-US"/>
              <a:t>Kalf 2020</a:t>
            </a:r>
            <a:endParaRPr lang="de-DE" dirty="0"/>
          </a:p>
        </p:txBody>
      </p:sp>
      <p:sp>
        <p:nvSpPr>
          <p:cNvPr id="13" name="Slide Number Placeholder 6"/>
          <p:cNvSpPr>
            <a:spLocks noGrp="1"/>
          </p:cNvSpPr>
          <p:nvPr>
            <p:ph type="sldNum" sz="quarter" idx="12"/>
          </p:nvPr>
        </p:nvSpPr>
        <p:spPr/>
        <p:txBody>
          <a:bodyPr/>
          <a:lstStyle>
            <a:lvl1pPr>
              <a:defRPr/>
            </a:lvl1pPr>
          </a:lstStyle>
          <a:p>
            <a:pPr>
              <a:defRPr/>
            </a:pPr>
            <a:r>
              <a:rPr lang="de-DE" dirty="0"/>
              <a:t>Folie </a:t>
            </a:r>
            <a:fld id="{5EA14DD9-8828-4E4A-A14B-00AA467453C9}" type="slidenum">
              <a:rPr lang="de-DE"/>
              <a:pPr>
                <a:defRPr/>
              </a:pPr>
              <a:t>‹Nr.›</a:t>
            </a:fld>
            <a:endParaRPr lang="de-DE" dirty="0"/>
          </a:p>
        </p:txBody>
      </p:sp>
    </p:spTree>
    <p:extLst>
      <p:ext uri="{BB962C8B-B14F-4D97-AF65-F5344CB8AC3E}">
        <p14:creationId xmlns:p14="http://schemas.microsoft.com/office/powerpoint/2010/main" val="36401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 Inhalte, oben und unten">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6"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8" name="Date Placeholder 4"/>
          <p:cNvSpPr>
            <a:spLocks noGrp="1"/>
          </p:cNvSpPr>
          <p:nvPr>
            <p:ph type="dt" sz="half" idx="15"/>
          </p:nvPr>
        </p:nvSpPr>
        <p:spPr/>
        <p:txBody>
          <a:bodyPr/>
          <a:lstStyle>
            <a:lvl1pPr>
              <a:defRPr/>
            </a:lvl1pPr>
          </a:lstStyle>
          <a:p>
            <a:pPr>
              <a:defRPr/>
            </a:pPr>
            <a:r>
              <a:rPr lang="de-DE"/>
              <a:t>Nording Sept. 2025</a:t>
            </a:r>
            <a:endParaRPr lang="en-US" dirty="0"/>
          </a:p>
        </p:txBody>
      </p:sp>
      <p:sp>
        <p:nvSpPr>
          <p:cNvPr id="9" name="Footer Placeholder 5"/>
          <p:cNvSpPr>
            <a:spLocks noGrp="1"/>
          </p:cNvSpPr>
          <p:nvPr>
            <p:ph type="ftr" sz="quarter" idx="16"/>
          </p:nvPr>
        </p:nvSpPr>
        <p:spPr/>
        <p:txBody>
          <a:bodyPr/>
          <a:lstStyle>
            <a:lvl1pPr algn="r">
              <a:defRPr/>
            </a:lvl1pPr>
          </a:lstStyle>
          <a:p>
            <a:pPr>
              <a:defRPr/>
            </a:pPr>
            <a:r>
              <a:rPr lang="en-US"/>
              <a:t>Kalf 2020</a:t>
            </a:r>
            <a:endParaRPr lang="de-DE" dirty="0"/>
          </a:p>
        </p:txBody>
      </p:sp>
      <p:sp>
        <p:nvSpPr>
          <p:cNvPr id="10" name="Slide Number Placeholder 6"/>
          <p:cNvSpPr>
            <a:spLocks noGrp="1"/>
          </p:cNvSpPr>
          <p:nvPr>
            <p:ph type="sldNum" sz="quarter" idx="17"/>
          </p:nvPr>
        </p:nvSpPr>
        <p:spPr/>
        <p:txBody>
          <a:bodyPr/>
          <a:lstStyle>
            <a:lvl1pPr>
              <a:defRPr/>
            </a:lvl1pPr>
          </a:lstStyle>
          <a:p>
            <a:pPr>
              <a:defRPr/>
            </a:pPr>
            <a:r>
              <a:rPr lang="de-DE" dirty="0"/>
              <a:t>Folie </a:t>
            </a:r>
            <a:fld id="{B25E3E94-7AE0-FE4F-BD15-7B72A029A0EA}" type="slidenum">
              <a:rPr lang="de-DE"/>
              <a:pPr>
                <a:defRPr/>
              </a:pPr>
              <a:t>‹Nr.›</a:t>
            </a:fld>
            <a:endParaRPr lang="de-DE" dirty="0"/>
          </a:p>
        </p:txBody>
      </p:sp>
    </p:spTree>
    <p:extLst>
      <p:ext uri="{BB962C8B-B14F-4D97-AF65-F5344CB8AC3E}">
        <p14:creationId xmlns:p14="http://schemas.microsoft.com/office/powerpoint/2010/main" val="317391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 Inhalte">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de-DE" sz="3600" dirty="0">
                <a:solidFill>
                  <a:srgbClr val="A1C4E3"/>
                </a:solidFill>
              </a:rPr>
              <a:t>+</a:t>
            </a:r>
          </a:p>
        </p:txBody>
      </p:sp>
      <p:sp>
        <p:nvSpPr>
          <p:cNvPr id="7" name="Rectangle 10"/>
          <p:cNvSpPr/>
          <p:nvPr userDrawn="1"/>
        </p:nvSpPr>
        <p:spPr>
          <a:xfrm>
            <a:off x="8210550" y="282575"/>
            <a:ext cx="75406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1"/>
          <p:cNvSpPr/>
          <p:nvPr userDrawn="1"/>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Date Placeholder 4"/>
          <p:cNvSpPr>
            <a:spLocks noGrp="1"/>
          </p:cNvSpPr>
          <p:nvPr>
            <p:ph type="dt" sz="half" idx="17"/>
          </p:nvPr>
        </p:nvSpPr>
        <p:spPr/>
        <p:txBody>
          <a:bodyPr/>
          <a:lstStyle>
            <a:lvl1pPr>
              <a:defRPr/>
            </a:lvl1pPr>
          </a:lstStyle>
          <a:p>
            <a:pPr>
              <a:defRPr/>
            </a:pPr>
            <a:r>
              <a:rPr lang="de-DE"/>
              <a:t>Nording Sept. 2025</a:t>
            </a:r>
            <a:endParaRPr lang="en-US" dirty="0"/>
          </a:p>
        </p:txBody>
      </p:sp>
      <p:sp>
        <p:nvSpPr>
          <p:cNvPr id="10" name="Footer Placeholder 5"/>
          <p:cNvSpPr>
            <a:spLocks noGrp="1"/>
          </p:cNvSpPr>
          <p:nvPr>
            <p:ph type="ftr" sz="quarter" idx="18"/>
          </p:nvPr>
        </p:nvSpPr>
        <p:spPr/>
        <p:txBody>
          <a:bodyPr/>
          <a:lstStyle>
            <a:lvl1pPr algn="r">
              <a:defRPr/>
            </a:lvl1pPr>
          </a:lstStyle>
          <a:p>
            <a:pPr>
              <a:defRPr/>
            </a:pPr>
            <a:r>
              <a:rPr lang="en-US"/>
              <a:t>Kalf 2020</a:t>
            </a:r>
            <a:endParaRPr lang="de-DE" dirty="0"/>
          </a:p>
        </p:txBody>
      </p:sp>
      <p:sp>
        <p:nvSpPr>
          <p:cNvPr id="12" name="Slide Number Placeholder 6"/>
          <p:cNvSpPr>
            <a:spLocks noGrp="1"/>
          </p:cNvSpPr>
          <p:nvPr>
            <p:ph type="sldNum" sz="quarter" idx="19"/>
          </p:nvPr>
        </p:nvSpPr>
        <p:spPr/>
        <p:txBody>
          <a:bodyPr/>
          <a:lstStyle>
            <a:lvl1pPr>
              <a:defRPr/>
            </a:lvl1pPr>
          </a:lstStyle>
          <a:p>
            <a:pPr>
              <a:defRPr/>
            </a:pPr>
            <a:r>
              <a:rPr lang="de-DE" dirty="0"/>
              <a:t>Folie </a:t>
            </a:r>
            <a:fld id="{01B6F861-BEA3-A14C-A397-83EAEB448556}" type="slidenum">
              <a:rPr lang="de-DE"/>
              <a:pPr>
                <a:defRPr/>
              </a:pPr>
              <a:t>‹Nr.›</a:t>
            </a:fld>
            <a:endParaRPr lang="de-DE" dirty="0"/>
          </a:p>
        </p:txBody>
      </p:sp>
    </p:spTree>
    <p:extLst>
      <p:ext uri="{BB962C8B-B14F-4D97-AF65-F5344CB8AC3E}">
        <p14:creationId xmlns:p14="http://schemas.microsoft.com/office/powerpoint/2010/main" val="63517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Mastertitelformat bearbeiten</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r>
              <a:rPr lang="de-DE"/>
              <a:t>Nording Sept. 2025</a:t>
            </a:r>
            <a:endParaRPr lang="en-US" dirty="0"/>
          </a:p>
        </p:txBody>
      </p:sp>
      <p:sp>
        <p:nvSpPr>
          <p:cNvPr id="5" name="Footer Placeholder 4"/>
          <p:cNvSpPr>
            <a:spLocks noGrp="1"/>
          </p:cNvSpPr>
          <p:nvPr>
            <p:ph type="ftr" sz="quarter" idx="3"/>
          </p:nvPr>
        </p:nvSpPr>
        <p:spPr>
          <a:xfrm>
            <a:off x="2195513" y="6423025"/>
            <a:ext cx="4129087"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r>
              <a:rPr lang="en-US"/>
              <a:t>Kalf 2020</a:t>
            </a:r>
            <a:endParaRPr lang="de-DE" dirty="0"/>
          </a:p>
        </p:txBody>
      </p:sp>
      <p:sp>
        <p:nvSpPr>
          <p:cNvPr id="6" name="Slide Number Placeholder 5"/>
          <p:cNvSpPr>
            <a:spLocks noGrp="1"/>
          </p:cNvSpPr>
          <p:nvPr>
            <p:ph type="sldNum" sz="quarter" idx="4"/>
          </p:nvPr>
        </p:nvSpPr>
        <p:spPr>
          <a:xfrm>
            <a:off x="8305800" y="476250"/>
            <a:ext cx="554038" cy="666750"/>
          </a:xfrm>
          <a:prstGeom prst="rect">
            <a:avLst/>
          </a:prstGeom>
        </p:spPr>
        <p:txBody>
          <a:bodyPr vert="horz" lIns="91440" tIns="45720" rIns="91440" bIns="45720" rtlCol="0" anchor="ctr"/>
          <a:lstStyle>
            <a:lvl1pPr algn="ctr">
              <a:defRPr sz="1400">
                <a:solidFill>
                  <a:schemeClr val="bg1"/>
                </a:solidFill>
                <a:latin typeface="Gill Sans MT"/>
                <a:cs typeface="Gill Sans MT"/>
              </a:defRPr>
            </a:lvl1pPr>
          </a:lstStyle>
          <a:p>
            <a:pPr>
              <a:defRPr/>
            </a:pPr>
            <a:r>
              <a:rPr lang="de-DE" dirty="0"/>
              <a:t>Folie </a:t>
            </a:r>
            <a:fld id="{82A20F6D-439A-1041-BC3B-89DEFDCC98EC}" type="slidenum">
              <a:rPr lang="de-DE"/>
              <a:pPr>
                <a:defRPr/>
              </a:pPr>
              <a:t>‹Nr.›</a:t>
            </a:fld>
            <a:endParaRPr lang="de-DE" dirty="0"/>
          </a:p>
        </p:txBody>
      </p:sp>
      <p:pic>
        <p:nvPicPr>
          <p:cNvPr id="1031" name="Picture 17"/>
          <p:cNvPicPr>
            <a:picLocks noChangeAspect="1" noChangeArrowheads="1"/>
          </p:cNvPicPr>
          <p:nvPr userDrawn="1"/>
        </p:nvPicPr>
        <p:blipFill>
          <a:blip r:embed="rId22" cstate="email">
            <a:extLst>
              <a:ext uri="{28A0092B-C50C-407E-A947-70E740481C1C}">
                <a14:useLocalDpi xmlns:a14="http://schemas.microsoft.com/office/drawing/2010/main" val="0"/>
              </a:ext>
            </a:extLst>
          </a:blip>
          <a:srcRect/>
          <a:stretch>
            <a:fillRect/>
          </a:stretch>
        </p:blipFill>
        <p:spPr bwMode="auto">
          <a:xfrm>
            <a:off x="468313" y="6308725"/>
            <a:ext cx="1655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Lst>
  <p:hf sldNum="0" hdr="0" ftr="0"/>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Calibri"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Calibri"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Calibri"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Calibri"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Calibri"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charset="0"/>
        <a:buChar char="n"/>
        <a:defRPr sz="28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1C4E3"/>
        </a:buClr>
        <a:buSzPct val="75000"/>
        <a:buFont typeface="Wingdings" charset="0"/>
        <a:buChar char="n"/>
        <a:defRPr sz="2400"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1C4E3"/>
        </a:buClr>
        <a:buSzPct val="75000"/>
        <a:buFont typeface="Wingdings" charset="0"/>
        <a:buChar char="n"/>
        <a:defRPr sz="2000"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kal.de/abiturrechn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wrap="square" rtlCol="0" anchor="t">
            <a:noAutofit/>
          </a:bodyPr>
          <a:lstStyle/>
          <a:p>
            <a:pPr eaLnBrk="1" fontAlgn="auto" hangingPunct="1">
              <a:lnSpc>
                <a:spcPct val="90000"/>
              </a:lnSpc>
              <a:spcAft>
                <a:spcPts val="0"/>
              </a:spcAft>
              <a:defRPr/>
            </a:pPr>
            <a:r>
              <a:rPr lang="de-DE" sz="6600" b="1" dirty="0"/>
              <a:t>Informationen </a:t>
            </a:r>
            <a:br>
              <a:rPr lang="de-DE" sz="6600" b="1" dirty="0"/>
            </a:br>
            <a:r>
              <a:rPr lang="de-DE" sz="6600" b="1" dirty="0"/>
              <a:t>für die Q2/Stufe 13</a:t>
            </a:r>
          </a:p>
        </p:txBody>
      </p:sp>
      <p:sp>
        <p:nvSpPr>
          <p:cNvPr id="3" name="Untertitel 2"/>
          <p:cNvSpPr>
            <a:spLocks noGrp="1"/>
          </p:cNvSpPr>
          <p:nvPr>
            <p:ph sz="half" idx="1"/>
          </p:nvPr>
        </p:nvSpPr>
        <p:spPr/>
        <p:txBody>
          <a:bodyPr wrap="square" rtlCol="0" anchor="t">
            <a:normAutofit/>
          </a:bodyPr>
          <a:lstStyle/>
          <a:p>
            <a:pPr eaLnBrk="1" fontAlgn="auto" hangingPunct="1">
              <a:spcAft>
                <a:spcPts val="0"/>
              </a:spcAft>
              <a:buFont typeface="Wingdings" pitchFamily="2" charset="2"/>
              <a:buNone/>
              <a:defRPr/>
            </a:pPr>
            <a:endParaRPr lang="de-DE" sz="3200" b="1" dirty="0">
              <a:solidFill>
                <a:schemeClr val="accent1"/>
              </a:solidFill>
            </a:endParaRPr>
          </a:p>
          <a:p>
            <a:pPr eaLnBrk="1" fontAlgn="auto" hangingPunct="1">
              <a:spcAft>
                <a:spcPts val="0"/>
              </a:spcAft>
              <a:buFont typeface="Wingdings" pitchFamily="2" charset="2"/>
              <a:buNone/>
              <a:defRPr/>
            </a:pPr>
            <a:endParaRPr lang="de-DE" sz="3200" b="1" dirty="0">
              <a:solidFill>
                <a:schemeClr val="accent1"/>
              </a:solidFill>
            </a:endParaRPr>
          </a:p>
          <a:p>
            <a:pPr eaLnBrk="1" fontAlgn="auto" hangingPunct="1">
              <a:spcAft>
                <a:spcPts val="0"/>
              </a:spcAft>
              <a:buFont typeface="Wingdings" pitchFamily="2" charset="2"/>
              <a:buNone/>
              <a:defRPr/>
            </a:pPr>
            <a:r>
              <a:rPr lang="de-DE" sz="4800" b="1" dirty="0">
                <a:solidFill>
                  <a:schemeClr val="accent1"/>
                </a:solidFill>
              </a:rPr>
              <a:t>Abitur 2026</a:t>
            </a:r>
          </a:p>
        </p:txBody>
      </p:sp>
      <p:sp>
        <p:nvSpPr>
          <p:cNvPr id="24582" name="Date Placeholder 4">
            <a:extLst>
              <a:ext uri="{FF2B5EF4-FFF2-40B4-BE49-F238E27FC236}">
                <a16:creationId xmlns:a16="http://schemas.microsoft.com/office/drawing/2014/main" id="{0ECF7A50-9409-1664-55A9-80FAB11C49EF}"/>
              </a:ext>
            </a:extLst>
          </p:cNvPr>
          <p:cNvSpPr>
            <a:spLocks noGrp="1"/>
          </p:cNvSpPr>
          <p:nvPr>
            <p:ph type="dt" sz="half" idx="10"/>
          </p:nvPr>
        </p:nvSpPr>
        <p:spPr/>
        <p:txBody>
          <a:bodyPr anchor="ctr">
            <a:normAutofit/>
          </a:bodyPr>
          <a:lstStyle/>
          <a:p>
            <a:pPr>
              <a:spcAft>
                <a:spcPts val="600"/>
              </a:spcAft>
              <a:defRPr/>
            </a:pPr>
            <a:r>
              <a:rPr lang="de-DE" dirty="0"/>
              <a:t>Nording Sept. 2025</a:t>
            </a:r>
            <a:endParaRPr lang="en-US" dirty="0"/>
          </a:p>
        </p:txBody>
      </p:sp>
      <p:pic>
        <p:nvPicPr>
          <p:cNvPr id="24577" name="Picture 5" descr="schu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9878" y="2846791"/>
            <a:ext cx="3657600" cy="241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Grafik 6">
            <a:extLst>
              <a:ext uri="{FF2B5EF4-FFF2-40B4-BE49-F238E27FC236}">
                <a16:creationId xmlns:a16="http://schemas.microsoft.com/office/drawing/2014/main" id="{3CD2D54E-B65B-EE6A-F31E-9516F3AC7159}"/>
              </a:ext>
            </a:extLst>
          </p:cNvPr>
          <p:cNvPicPr>
            <a:picLocks noChangeAspect="1"/>
          </p:cNvPicPr>
          <p:nvPr/>
        </p:nvPicPr>
        <p:blipFill>
          <a:blip r:embed="rId4"/>
          <a:stretch>
            <a:fillRect/>
          </a:stretch>
        </p:blipFill>
        <p:spPr>
          <a:xfrm>
            <a:off x="323529" y="6222809"/>
            <a:ext cx="2088232" cy="483264"/>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el 1"/>
          <p:cNvSpPr>
            <a:spLocks noGrp="1"/>
          </p:cNvSpPr>
          <p:nvPr>
            <p:ph type="title"/>
          </p:nvPr>
        </p:nvSpPr>
        <p:spPr/>
        <p:txBody>
          <a:bodyPr/>
          <a:lstStyle/>
          <a:p>
            <a:r>
              <a:rPr lang="de-DE" dirty="0">
                <a:latin typeface="Calibri" charset="0"/>
              </a:rPr>
              <a:t>Weitere einzubringende Pflichtkurse</a:t>
            </a:r>
            <a:br>
              <a:rPr lang="de-DE" dirty="0">
                <a:latin typeface="Calibri" charset="0"/>
              </a:rPr>
            </a:br>
            <a:endParaRPr lang="de-DE" dirty="0">
              <a:latin typeface="Calibri" charset="0"/>
            </a:endParaRPr>
          </a:p>
        </p:txBody>
      </p:sp>
      <p:sp>
        <p:nvSpPr>
          <p:cNvPr id="69634" name="Inhaltsplatzhalter 2"/>
          <p:cNvSpPr>
            <a:spLocks noGrp="1"/>
          </p:cNvSpPr>
          <p:nvPr>
            <p:ph idx="1"/>
          </p:nvPr>
        </p:nvSpPr>
        <p:spPr>
          <a:xfrm>
            <a:off x="498475" y="1196975"/>
            <a:ext cx="7556500" cy="4929188"/>
          </a:xfrm>
        </p:spPr>
        <p:txBody>
          <a:bodyPr/>
          <a:lstStyle/>
          <a:p>
            <a:pPr eaLnBrk="1" hangingPunct="1"/>
            <a:r>
              <a:rPr lang="de-DE" sz="1800" dirty="0">
                <a:latin typeface="Calibri" charset="0"/>
              </a:rPr>
              <a:t>4 Kurse Deutsch</a:t>
            </a:r>
          </a:p>
          <a:p>
            <a:pPr eaLnBrk="1" hangingPunct="1"/>
            <a:r>
              <a:rPr lang="de-DE" sz="1800" dirty="0">
                <a:latin typeface="Calibri" charset="0"/>
              </a:rPr>
              <a:t>4 Kurse Mathematik</a:t>
            </a:r>
          </a:p>
          <a:p>
            <a:pPr eaLnBrk="1" hangingPunct="1"/>
            <a:r>
              <a:rPr lang="de-DE" sz="1800" dirty="0">
                <a:latin typeface="Calibri" charset="0"/>
              </a:rPr>
              <a:t>4 Kurse aus dem gesellschaftswissenschaftlichen Aufgabenfeld, darunter 2 Kurse des Faches Gesellschaftslehre mit Geschichte</a:t>
            </a:r>
          </a:p>
          <a:p>
            <a:pPr eaLnBrk="1" hangingPunct="1"/>
            <a:r>
              <a:rPr lang="de-DE" sz="1800" dirty="0">
                <a:latin typeface="Calibri" charset="0"/>
              </a:rPr>
              <a:t>4 Kurse Physik/Biologie</a:t>
            </a:r>
          </a:p>
          <a:p>
            <a:pPr>
              <a:lnSpc>
                <a:spcPct val="107000"/>
              </a:lnSpc>
              <a:spcAft>
                <a:spcPts val="800"/>
              </a:spcAft>
              <a:defRPr/>
            </a:pPr>
            <a:r>
              <a:rPr lang="de-DE" altLang="de-DE" sz="1800" b="1" dirty="0">
                <a:ea typeface="ＭＳ Ｐゴシック" panose="020B0600070205080204" pitchFamily="34" charset="-128"/>
              </a:rPr>
              <a:t>4</a:t>
            </a:r>
            <a:r>
              <a:rPr lang="de-DE" sz="1800" b="1" kern="100" dirty="0">
                <a:ea typeface="Calibri" panose="020F0502020204030204" pitchFamily="34" charset="0"/>
                <a:cs typeface="Times New Roman" panose="02020603050405020304" pitchFamily="18" charset="0"/>
              </a:rPr>
              <a:t> Kurse der aus der Sekundarstufe I fortgeführten oder der in der Jahrgangsstufe 11 neu einsetzenden Fremdsprache</a:t>
            </a:r>
          </a:p>
          <a:p>
            <a:pPr>
              <a:lnSpc>
                <a:spcPct val="107000"/>
              </a:lnSpc>
              <a:spcAft>
                <a:spcPts val="800"/>
              </a:spcAft>
              <a:defRPr/>
            </a:pPr>
            <a:r>
              <a:rPr lang="de-DE" sz="1800" b="1" kern="100" dirty="0">
                <a:ea typeface="Calibri" panose="020F0502020204030204" pitchFamily="34" charset="0"/>
                <a:cs typeface="Times New Roman" panose="02020603050405020304" pitchFamily="18" charset="0"/>
              </a:rPr>
              <a:t>ergänzend zwei Kurse der in der Jahrgangsstufe 11 neu einsetzenden Fremdsprache, wenn Schülerinnen und Schüler in der Sekundarstufe I keinen durchgängigen Unterricht in einer zweiten Fremdsprache im Umfang von mindestens vier Jahren erhalten haben</a:t>
            </a:r>
          </a:p>
          <a:p>
            <a:pPr eaLnBrk="1" hangingPunct="1"/>
            <a:endParaRPr lang="de-DE" sz="1800" dirty="0">
              <a:latin typeface="Calibri" charset="0"/>
            </a:endParaRPr>
          </a:p>
        </p:txBody>
      </p:sp>
      <p:sp>
        <p:nvSpPr>
          <p:cNvPr id="2" name="Datumsplatzhalter 1">
            <a:extLst>
              <a:ext uri="{FF2B5EF4-FFF2-40B4-BE49-F238E27FC236}">
                <a16:creationId xmlns:a16="http://schemas.microsoft.com/office/drawing/2014/main" id="{509A9CEC-642E-C544-A0A3-60A4AAF859E9}"/>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0779D593-7321-92A7-49C4-753C35944909}"/>
              </a:ext>
            </a:extLst>
          </p:cNvPr>
          <p:cNvPicPr>
            <a:picLocks noChangeAspect="1"/>
          </p:cNvPicPr>
          <p:nvPr/>
        </p:nvPicPr>
        <p:blipFill>
          <a:blip r:embed="rId3"/>
          <a:stretch>
            <a:fillRect/>
          </a:stretch>
        </p:blipFill>
        <p:spPr>
          <a:xfrm>
            <a:off x="298232" y="6139887"/>
            <a:ext cx="2446928" cy="566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el 1"/>
          <p:cNvSpPr>
            <a:spLocks noGrp="1"/>
          </p:cNvSpPr>
          <p:nvPr>
            <p:ph type="title"/>
          </p:nvPr>
        </p:nvSpPr>
        <p:spPr/>
        <p:txBody>
          <a:bodyPr/>
          <a:lstStyle/>
          <a:p>
            <a:r>
              <a:rPr lang="de-DE" dirty="0">
                <a:latin typeface="Calibri" charset="0"/>
              </a:rPr>
              <a:t>Ausgleich!</a:t>
            </a:r>
          </a:p>
        </p:txBody>
      </p:sp>
      <p:sp>
        <p:nvSpPr>
          <p:cNvPr id="70658" name="Inhaltsplatzhalter 2"/>
          <p:cNvSpPr>
            <a:spLocks noGrp="1"/>
          </p:cNvSpPr>
          <p:nvPr>
            <p:ph idx="1"/>
          </p:nvPr>
        </p:nvSpPr>
        <p:spPr>
          <a:xfrm>
            <a:off x="498475" y="1484313"/>
            <a:ext cx="7556500" cy="4641850"/>
          </a:xfrm>
        </p:spPr>
        <p:txBody>
          <a:bodyPr/>
          <a:lstStyle/>
          <a:p>
            <a:r>
              <a:rPr lang="de-DE" dirty="0">
                <a:latin typeface="Calibri" charset="0"/>
              </a:rPr>
              <a:t>Wenn die Einbringung der Pflichtkurse – Defizit!- weniger als 32 Kurse ergibt, müssen weitere Kurse der Qualifikationsphase eingebracht werden, bis </a:t>
            </a:r>
            <a:r>
              <a:rPr lang="de-DE" dirty="0">
                <a:solidFill>
                  <a:srgbClr val="FF0000"/>
                </a:solidFill>
                <a:latin typeface="Calibri" charset="0"/>
              </a:rPr>
              <a:t>mindestens</a:t>
            </a:r>
            <a:r>
              <a:rPr lang="de-DE" dirty="0">
                <a:latin typeface="Calibri" charset="0"/>
              </a:rPr>
              <a:t> 32 Kurse in einfacher Gewichtung berücksichtigt werden können.</a:t>
            </a:r>
          </a:p>
          <a:p>
            <a:r>
              <a:rPr lang="de-DE" dirty="0">
                <a:latin typeface="Calibri" charset="0"/>
              </a:rPr>
              <a:t>weitere Kurse bis maximal 40 : Marketing, Wirtschaftsinformatik, Sport, Religion...... </a:t>
            </a:r>
          </a:p>
          <a:p>
            <a:r>
              <a:rPr lang="de-DE" dirty="0">
                <a:latin typeface="Calibri" charset="0"/>
              </a:rPr>
              <a:t>zugleich: besserer Abiturdurchschnitt!</a:t>
            </a:r>
          </a:p>
        </p:txBody>
      </p:sp>
      <p:sp>
        <p:nvSpPr>
          <p:cNvPr id="2" name="Datumsplatzhalter 1">
            <a:extLst>
              <a:ext uri="{FF2B5EF4-FFF2-40B4-BE49-F238E27FC236}">
                <a16:creationId xmlns:a16="http://schemas.microsoft.com/office/drawing/2014/main" id="{A2A5CC6D-4EF1-244A-B73C-325E7A8F8D3C}"/>
              </a:ext>
            </a:extLst>
          </p:cNvPr>
          <p:cNvSpPr>
            <a:spLocks noGrp="1"/>
          </p:cNvSpPr>
          <p:nvPr>
            <p:ph type="dt" sz="half" idx="10"/>
          </p:nvPr>
        </p:nvSpPr>
        <p:spPr/>
        <p:txBody>
          <a:bodyPr/>
          <a:lstStyle/>
          <a:p>
            <a:pPr>
              <a:defRPr/>
            </a:pPr>
            <a:r>
              <a:rPr lang="de-DE"/>
              <a:t>Nording Sept. 2025</a:t>
            </a:r>
            <a:endParaRPr lang="en-US" dirty="0"/>
          </a:p>
        </p:txBody>
      </p:sp>
      <p:pic>
        <p:nvPicPr>
          <p:cNvPr id="3" name="Grafik 2" descr="A blue squares on a black background&#10;&#10;Description automatically generated with low confidence">
            <a:extLst>
              <a:ext uri="{FF2B5EF4-FFF2-40B4-BE49-F238E27FC236}">
                <a16:creationId xmlns:a16="http://schemas.microsoft.com/office/drawing/2014/main" id="{A5481A39-B7C3-0145-FABA-2D95750BCD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59" y="6047360"/>
            <a:ext cx="2016225" cy="6362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el 1"/>
          <p:cNvSpPr>
            <a:spLocks noGrp="1"/>
          </p:cNvSpPr>
          <p:nvPr>
            <p:ph type="title"/>
          </p:nvPr>
        </p:nvSpPr>
        <p:spPr/>
        <p:txBody>
          <a:bodyPr/>
          <a:lstStyle/>
          <a:p>
            <a:r>
              <a:rPr lang="de-DE" dirty="0">
                <a:latin typeface="Calibri" charset="0"/>
              </a:rPr>
              <a:t>Erforderliche Mindestleistungen</a:t>
            </a:r>
          </a:p>
        </p:txBody>
      </p:sp>
      <p:sp>
        <p:nvSpPr>
          <p:cNvPr id="72706" name="Inhaltsplatzhalter 2"/>
          <p:cNvSpPr>
            <a:spLocks noGrp="1"/>
          </p:cNvSpPr>
          <p:nvPr>
            <p:ph idx="1"/>
          </p:nvPr>
        </p:nvSpPr>
        <p:spPr>
          <a:xfrm>
            <a:off x="498475" y="1412875"/>
            <a:ext cx="7556500" cy="4713288"/>
          </a:xfrm>
        </p:spPr>
        <p:txBody>
          <a:bodyPr/>
          <a:lstStyle/>
          <a:p>
            <a:pPr eaLnBrk="1" hangingPunct="1"/>
            <a:r>
              <a:rPr lang="de-DE" sz="2000" dirty="0"/>
              <a:t>In 80% der Kurse mindestens 5 Punkte</a:t>
            </a:r>
          </a:p>
          <a:p>
            <a:pPr eaLnBrk="1" hangingPunct="1"/>
            <a:r>
              <a:rPr lang="de-DE" sz="2000" dirty="0"/>
              <a:t>In mindestens 5 Leistungskursen mindestens 5 Punkte</a:t>
            </a:r>
          </a:p>
          <a:p>
            <a:pPr eaLnBrk="1" hangingPunct="1"/>
            <a:r>
              <a:rPr lang="de-DE" sz="2000" dirty="0"/>
              <a:t>Kein LK und kein Pflicht-GK dürfen mit 0 Punkten „bewertet“ sein.</a:t>
            </a:r>
          </a:p>
          <a:p>
            <a:pPr eaLnBrk="1" hangingPunct="1"/>
            <a:r>
              <a:rPr lang="de-DE" sz="2000" dirty="0"/>
              <a:t>In der Summe müssen in allen Kursen mindestens 200 Punkte erreicht sein. Die 8 Leistungskurse werden doppelt gewichtet. </a:t>
            </a:r>
            <a:endParaRPr lang="de-DE" sz="2000" b="1" kern="100" dirty="0">
              <a:ea typeface="Calibri" panose="020F0502020204030204" pitchFamily="34" charset="0"/>
              <a:cs typeface="Times New Roman" panose="02020603050405020304" pitchFamily="18" charset="0"/>
            </a:endParaRPr>
          </a:p>
          <a:p>
            <a:pPr>
              <a:lnSpc>
                <a:spcPct val="107000"/>
              </a:lnSpc>
              <a:spcAft>
                <a:spcPts val="800"/>
              </a:spcAft>
              <a:defRPr/>
            </a:pPr>
            <a:r>
              <a:rPr lang="de-DE" sz="2000" b="1" kern="100" dirty="0" err="1">
                <a:ea typeface="Calibri" panose="020F0502020204030204" pitchFamily="34" charset="0"/>
                <a:cs typeface="Times New Roman" panose="02020603050405020304" pitchFamily="18" charset="0"/>
              </a:rPr>
              <a:t>SuS</a:t>
            </a:r>
            <a:r>
              <a:rPr lang="de-DE" sz="2000" b="1" kern="100" dirty="0">
                <a:ea typeface="Calibri" panose="020F0502020204030204" pitchFamily="34" charset="0"/>
                <a:cs typeface="Times New Roman" panose="02020603050405020304" pitchFamily="18" charset="0"/>
              </a:rPr>
              <a:t>, die in der Sek I keinen durchgängigen Unterricht in einer zweiten Fremdsprache im Umfang von mind. vier Jahren erhalten haben, dürfen in keinem der vier in der Qualifikationsphase belegten Kurse der in der Jahrgangsstufe 11 neu einsetzenden Fremdsprache mit null Punkten bewertet worden sein. </a:t>
            </a:r>
          </a:p>
          <a:p>
            <a:pPr eaLnBrk="1" hangingPunct="1"/>
            <a:endParaRPr lang="de-DE" sz="1800" dirty="0">
              <a:latin typeface="Calibri" charset="0"/>
            </a:endParaRPr>
          </a:p>
        </p:txBody>
      </p:sp>
      <p:sp>
        <p:nvSpPr>
          <p:cNvPr id="2" name="Datumsplatzhalter 1">
            <a:extLst>
              <a:ext uri="{FF2B5EF4-FFF2-40B4-BE49-F238E27FC236}">
                <a16:creationId xmlns:a16="http://schemas.microsoft.com/office/drawing/2014/main" id="{C9258FEF-F651-B348-90F0-BC764584A536}"/>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DFAE16D8-65AB-234E-020F-813626D8EB66}"/>
              </a:ext>
            </a:extLst>
          </p:cNvPr>
          <p:cNvPicPr>
            <a:picLocks noChangeAspect="1"/>
          </p:cNvPicPr>
          <p:nvPr/>
        </p:nvPicPr>
        <p:blipFill>
          <a:blip r:embed="rId2"/>
          <a:stretch>
            <a:fillRect/>
          </a:stretch>
        </p:blipFill>
        <p:spPr>
          <a:xfrm>
            <a:off x="215901" y="6197901"/>
            <a:ext cx="2195860" cy="5081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el 1"/>
          <p:cNvSpPr>
            <a:spLocks noGrp="1"/>
          </p:cNvSpPr>
          <p:nvPr>
            <p:ph type="title"/>
          </p:nvPr>
        </p:nvSpPr>
        <p:spPr/>
        <p:txBody>
          <a:bodyPr/>
          <a:lstStyle/>
          <a:p>
            <a:r>
              <a:rPr lang="de-DE" dirty="0">
                <a:latin typeface="Calibri" charset="0"/>
              </a:rPr>
              <a:t>Relation von....</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264445208"/>
              </p:ext>
            </p:extLst>
          </p:nvPr>
        </p:nvGraphicFramePr>
        <p:xfrm>
          <a:off x="1259632" y="1981200"/>
          <a:ext cx="6984775" cy="2599929"/>
        </p:xfrm>
        <a:graphic>
          <a:graphicData uri="http://schemas.openxmlformats.org/drawingml/2006/table">
            <a:tbl>
              <a:tblPr firstRow="1" lastCol="1" bandRow="1">
                <a:tableStyleId>{3C2FFA5D-87B4-456A-9821-1D502468CF0F}</a:tableStyleId>
              </a:tblPr>
              <a:tblGrid>
                <a:gridCol w="3111808">
                  <a:extLst>
                    <a:ext uri="{9D8B030D-6E8A-4147-A177-3AD203B41FA5}">
                      <a16:colId xmlns:a16="http://schemas.microsoft.com/office/drawing/2014/main" val="20000"/>
                    </a:ext>
                  </a:extLst>
                </a:gridCol>
                <a:gridCol w="3872967">
                  <a:extLst>
                    <a:ext uri="{9D8B030D-6E8A-4147-A177-3AD203B41FA5}">
                      <a16:colId xmlns:a16="http://schemas.microsoft.com/office/drawing/2014/main" val="20001"/>
                    </a:ext>
                  </a:extLst>
                </a:gridCol>
              </a:tblGrid>
              <a:tr h="949539">
                <a:tc>
                  <a:txBody>
                    <a:bodyPr/>
                    <a:lstStyle/>
                    <a:p>
                      <a:r>
                        <a:rPr lang="de-DE" dirty="0"/>
                        <a:t>Gesamtanzahl</a:t>
                      </a:r>
                      <a:r>
                        <a:rPr lang="de-DE" baseline="0" dirty="0"/>
                        <a:t> der einzubringenden Kurse</a:t>
                      </a:r>
                      <a:endParaRPr lang="de-DE" dirty="0"/>
                    </a:p>
                  </a:txBody>
                  <a:tcPr/>
                </a:tc>
                <a:tc>
                  <a:txBody>
                    <a:bodyPr/>
                    <a:lstStyle/>
                    <a:p>
                      <a:r>
                        <a:rPr lang="de-DE" dirty="0"/>
                        <a:t>Maximale Anzahl von Kursen mit weniger als 5 Punkten</a:t>
                      </a:r>
                    </a:p>
                  </a:txBody>
                  <a:tcPr/>
                </a:tc>
                <a:extLst>
                  <a:ext uri="{0D108BD9-81ED-4DB2-BD59-A6C34878D82A}">
                    <a16:rowId xmlns:a16="http://schemas.microsoft.com/office/drawing/2014/main" val="10000"/>
                  </a:ext>
                </a:extLst>
              </a:tr>
              <a:tr h="550130">
                <a:tc>
                  <a:txBody>
                    <a:bodyPr/>
                    <a:lstStyle/>
                    <a:p>
                      <a:r>
                        <a:rPr lang="de-DE" dirty="0"/>
                        <a:t>32 </a:t>
                      </a:r>
                    </a:p>
                  </a:txBody>
                  <a:tcPr/>
                </a:tc>
                <a:tc>
                  <a:txBody>
                    <a:bodyPr/>
                    <a:lstStyle/>
                    <a:p>
                      <a:r>
                        <a:rPr lang="de-DE" dirty="0"/>
                        <a:t>6, davon höchstens 3 LKs</a:t>
                      </a:r>
                    </a:p>
                  </a:txBody>
                  <a:tcPr/>
                </a:tc>
                <a:extLst>
                  <a:ext uri="{0D108BD9-81ED-4DB2-BD59-A6C34878D82A}">
                    <a16:rowId xmlns:a16="http://schemas.microsoft.com/office/drawing/2014/main" val="10001"/>
                  </a:ext>
                </a:extLst>
              </a:tr>
              <a:tr h="550130">
                <a:tc>
                  <a:txBody>
                    <a:bodyPr/>
                    <a:lstStyle/>
                    <a:p>
                      <a:r>
                        <a:rPr lang="de-DE" dirty="0"/>
                        <a:t>33- 37</a:t>
                      </a:r>
                    </a:p>
                  </a:txBody>
                  <a:tcPr/>
                </a:tc>
                <a:tc>
                  <a:txBody>
                    <a:bodyPr/>
                    <a:lstStyle/>
                    <a:p>
                      <a:r>
                        <a:rPr lang="de-DE" dirty="0"/>
                        <a:t>7, davon höchstens 3 Lks</a:t>
                      </a:r>
                    </a:p>
                  </a:txBody>
                  <a:tcPr/>
                </a:tc>
                <a:extLst>
                  <a:ext uri="{0D108BD9-81ED-4DB2-BD59-A6C34878D82A}">
                    <a16:rowId xmlns:a16="http://schemas.microsoft.com/office/drawing/2014/main" val="10002"/>
                  </a:ext>
                </a:extLst>
              </a:tr>
              <a:tr h="550130">
                <a:tc>
                  <a:txBody>
                    <a:bodyPr/>
                    <a:lstStyle/>
                    <a:p>
                      <a:r>
                        <a:rPr lang="de-DE" dirty="0"/>
                        <a:t>38- 40</a:t>
                      </a:r>
                    </a:p>
                  </a:txBody>
                  <a:tcPr/>
                </a:tc>
                <a:tc>
                  <a:txBody>
                    <a:bodyPr/>
                    <a:lstStyle/>
                    <a:p>
                      <a:r>
                        <a:rPr lang="de-DE" dirty="0"/>
                        <a:t>8, davon höchstens  3 Lks</a:t>
                      </a:r>
                    </a:p>
                  </a:txBody>
                  <a:tcPr/>
                </a:tc>
                <a:extLst>
                  <a:ext uri="{0D108BD9-81ED-4DB2-BD59-A6C34878D82A}">
                    <a16:rowId xmlns:a16="http://schemas.microsoft.com/office/drawing/2014/main" val="10003"/>
                  </a:ext>
                </a:extLst>
              </a:tr>
            </a:tbl>
          </a:graphicData>
        </a:graphic>
      </p:graphicFrame>
      <p:sp>
        <p:nvSpPr>
          <p:cNvPr id="2" name="Datumsplatzhalter 1">
            <a:extLst>
              <a:ext uri="{FF2B5EF4-FFF2-40B4-BE49-F238E27FC236}">
                <a16:creationId xmlns:a16="http://schemas.microsoft.com/office/drawing/2014/main" id="{9534F00D-63A2-AE41-AD7E-269CFCA7282E}"/>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C4FAB728-6678-9EAD-1959-34F7C6B973EF}"/>
              </a:ext>
            </a:extLst>
          </p:cNvPr>
          <p:cNvPicPr>
            <a:picLocks noChangeAspect="1"/>
          </p:cNvPicPr>
          <p:nvPr/>
        </p:nvPicPr>
        <p:blipFill>
          <a:blip r:embed="rId2"/>
          <a:stretch>
            <a:fillRect/>
          </a:stretch>
        </p:blipFill>
        <p:spPr>
          <a:xfrm>
            <a:off x="215901" y="6127644"/>
            <a:ext cx="2411884" cy="5581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el 1"/>
          <p:cNvSpPr>
            <a:spLocks noGrp="1"/>
          </p:cNvSpPr>
          <p:nvPr>
            <p:ph type="title"/>
          </p:nvPr>
        </p:nvSpPr>
        <p:spPr/>
        <p:txBody>
          <a:bodyPr/>
          <a:lstStyle/>
          <a:p>
            <a:endParaRPr lang="de-DE" dirty="0">
              <a:latin typeface="Calibri" charset="0"/>
            </a:endParaRPr>
          </a:p>
        </p:txBody>
      </p:sp>
      <p:sp>
        <p:nvSpPr>
          <p:cNvPr id="74754" name="Inhaltsplatzhalter 2"/>
          <p:cNvSpPr>
            <a:spLocks noGrp="1"/>
          </p:cNvSpPr>
          <p:nvPr>
            <p:ph idx="1"/>
          </p:nvPr>
        </p:nvSpPr>
        <p:spPr/>
        <p:txBody>
          <a:bodyPr/>
          <a:lstStyle/>
          <a:p>
            <a:r>
              <a:rPr lang="de-DE" dirty="0">
                <a:latin typeface="Calibri" charset="0"/>
              </a:rPr>
              <a:t>Die Zulassung zum Abitur erfolgt endgültig nach Abschluss des 3. Quartals der Jahrgangsstufe 13.</a:t>
            </a:r>
          </a:p>
        </p:txBody>
      </p:sp>
      <p:sp>
        <p:nvSpPr>
          <p:cNvPr id="2" name="Datumsplatzhalter 1">
            <a:extLst>
              <a:ext uri="{FF2B5EF4-FFF2-40B4-BE49-F238E27FC236}">
                <a16:creationId xmlns:a16="http://schemas.microsoft.com/office/drawing/2014/main" id="{B75CBD21-3503-844F-8DCA-52DF5B70433A}"/>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4336A6F5-FE3B-9880-0034-9E975AE34EE5}"/>
              </a:ext>
            </a:extLst>
          </p:cNvPr>
          <p:cNvPicPr>
            <a:picLocks noChangeAspect="1"/>
          </p:cNvPicPr>
          <p:nvPr/>
        </p:nvPicPr>
        <p:blipFill>
          <a:blip r:embed="rId2"/>
          <a:stretch>
            <a:fillRect/>
          </a:stretch>
        </p:blipFill>
        <p:spPr>
          <a:xfrm>
            <a:off x="215901" y="6231229"/>
            <a:ext cx="2051844" cy="474843"/>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A71DA34-A02D-5D8A-03A2-0C707BBD26BA}"/>
              </a:ext>
            </a:extLst>
          </p:cNvPr>
          <p:cNvSpPr>
            <a:spLocks noGrp="1"/>
          </p:cNvSpPr>
          <p:nvPr>
            <p:ph type="dt" sz="half" idx="10"/>
          </p:nvPr>
        </p:nvSpPr>
        <p:spPr/>
        <p:txBody>
          <a:bodyPr/>
          <a:lstStyle/>
          <a:p>
            <a:pPr>
              <a:defRPr/>
            </a:pPr>
            <a:r>
              <a:rPr lang="de-DE"/>
              <a:t>Nording Sept. 2025</a:t>
            </a:r>
            <a:endParaRPr lang="en-US" dirty="0"/>
          </a:p>
        </p:txBody>
      </p:sp>
      <p:pic>
        <p:nvPicPr>
          <p:cNvPr id="5" name="Grafik 4">
            <a:extLst>
              <a:ext uri="{FF2B5EF4-FFF2-40B4-BE49-F238E27FC236}">
                <a16:creationId xmlns:a16="http://schemas.microsoft.com/office/drawing/2014/main" id="{A82A976F-E49C-80A6-03F8-A91F249239C1}"/>
              </a:ext>
            </a:extLst>
          </p:cNvPr>
          <p:cNvPicPr>
            <a:picLocks noChangeAspect="1"/>
          </p:cNvPicPr>
          <p:nvPr/>
        </p:nvPicPr>
        <p:blipFill>
          <a:blip r:embed="rId2"/>
          <a:srcRect t="14441" b="5236"/>
          <a:stretch/>
        </p:blipFill>
        <p:spPr>
          <a:xfrm>
            <a:off x="-6988" y="1052736"/>
            <a:ext cx="9144000" cy="4896544"/>
          </a:xfrm>
          <a:prstGeom prst="rect">
            <a:avLst/>
          </a:prstGeom>
        </p:spPr>
      </p:pic>
      <p:pic>
        <p:nvPicPr>
          <p:cNvPr id="6" name="Grafik 5">
            <a:extLst>
              <a:ext uri="{FF2B5EF4-FFF2-40B4-BE49-F238E27FC236}">
                <a16:creationId xmlns:a16="http://schemas.microsoft.com/office/drawing/2014/main" id="{49248447-AEF0-BEF9-44DC-036E1E12EE99}"/>
              </a:ext>
            </a:extLst>
          </p:cNvPr>
          <p:cNvPicPr>
            <a:picLocks noChangeAspect="1"/>
          </p:cNvPicPr>
          <p:nvPr/>
        </p:nvPicPr>
        <p:blipFill>
          <a:blip r:embed="rId3"/>
          <a:stretch>
            <a:fillRect/>
          </a:stretch>
        </p:blipFill>
        <p:spPr>
          <a:xfrm>
            <a:off x="179512" y="6149089"/>
            <a:ext cx="2367409" cy="547872"/>
          </a:xfrm>
          <a:prstGeom prst="rect">
            <a:avLst/>
          </a:prstGeom>
        </p:spPr>
      </p:pic>
    </p:spTree>
    <p:extLst>
      <p:ext uri="{BB962C8B-B14F-4D97-AF65-F5344CB8AC3E}">
        <p14:creationId xmlns:p14="http://schemas.microsoft.com/office/powerpoint/2010/main" val="72918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el 1"/>
          <p:cNvSpPr>
            <a:spLocks noGrp="1"/>
          </p:cNvSpPr>
          <p:nvPr>
            <p:ph type="title"/>
          </p:nvPr>
        </p:nvSpPr>
        <p:spPr/>
        <p:txBody>
          <a:bodyPr/>
          <a:lstStyle/>
          <a:p>
            <a:r>
              <a:rPr lang="de-DE" dirty="0">
                <a:solidFill>
                  <a:srgbClr val="FF0000"/>
                </a:solidFill>
                <a:latin typeface="Calibri" charset="0"/>
              </a:rPr>
              <a:t>Block 2: Schriftliche Abiturprüfung</a:t>
            </a:r>
            <a:br>
              <a:rPr lang="de-DE" dirty="0">
                <a:latin typeface="Calibri" charset="0"/>
              </a:rPr>
            </a:br>
            <a:endParaRPr lang="de-DE" dirty="0">
              <a:latin typeface="Calibri" charset="0"/>
            </a:endParaRPr>
          </a:p>
        </p:txBody>
      </p:sp>
      <p:sp>
        <p:nvSpPr>
          <p:cNvPr id="2" name="Datumsplatzhalter 1">
            <a:extLst>
              <a:ext uri="{FF2B5EF4-FFF2-40B4-BE49-F238E27FC236}">
                <a16:creationId xmlns:a16="http://schemas.microsoft.com/office/drawing/2014/main" id="{80B6B8A2-D3F1-DD4F-85B2-7A9DBF77C617}"/>
              </a:ext>
            </a:extLst>
          </p:cNvPr>
          <p:cNvSpPr>
            <a:spLocks noGrp="1"/>
          </p:cNvSpPr>
          <p:nvPr>
            <p:ph type="dt" sz="half" idx="10"/>
          </p:nvPr>
        </p:nvSpPr>
        <p:spPr/>
        <p:txBody>
          <a:bodyPr/>
          <a:lstStyle/>
          <a:p>
            <a:pPr>
              <a:defRPr/>
            </a:pPr>
            <a:r>
              <a:rPr lang="de-DE"/>
              <a:t>Nording Sept. 2025</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val="627025705"/>
              </p:ext>
            </p:extLst>
          </p:nvPr>
        </p:nvGraphicFramePr>
        <p:xfrm>
          <a:off x="498475" y="1981200"/>
          <a:ext cx="8229600" cy="2141538"/>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8886">
                <a:tc>
                  <a:txBody>
                    <a:bodyPr/>
                    <a:lstStyle/>
                    <a:p>
                      <a:endParaRPr lang="de-DE" sz="1500" dirty="0">
                        <a:latin typeface="Gill Sans MT"/>
                        <a:cs typeface="Gill Sans MT"/>
                      </a:endParaRPr>
                    </a:p>
                  </a:txBody>
                  <a:tcPr marT="38083" marB="38083"/>
                </a:tc>
                <a:tc>
                  <a:txBody>
                    <a:bodyPr/>
                    <a:lstStyle/>
                    <a:p>
                      <a:r>
                        <a:rPr lang="de-DE" sz="1500" dirty="0">
                          <a:latin typeface="Gill Sans MT"/>
                          <a:cs typeface="Gill Sans MT"/>
                        </a:rPr>
                        <a:t>Fächer</a:t>
                      </a:r>
                    </a:p>
                  </a:txBody>
                  <a:tcPr marT="38083" marB="38083"/>
                </a:tc>
                <a:tc>
                  <a:txBody>
                    <a:bodyPr/>
                    <a:lstStyle/>
                    <a:p>
                      <a:r>
                        <a:rPr lang="de-DE" sz="1500" dirty="0">
                          <a:latin typeface="Gill Sans MT"/>
                          <a:cs typeface="Gill Sans MT"/>
                        </a:rPr>
                        <a:t>Bearbeitungszeit</a:t>
                      </a:r>
                    </a:p>
                  </a:txBody>
                  <a:tcPr marT="38083" marB="38083"/>
                </a:tc>
                <a:extLst>
                  <a:ext uri="{0D108BD9-81ED-4DB2-BD59-A6C34878D82A}">
                    <a16:rowId xmlns:a16="http://schemas.microsoft.com/office/drawing/2014/main" val="10000"/>
                  </a:ext>
                </a:extLst>
              </a:tr>
              <a:tr h="533365">
                <a:tc>
                  <a:txBody>
                    <a:bodyPr/>
                    <a:lstStyle/>
                    <a:p>
                      <a:r>
                        <a:rPr lang="de-DE" sz="1500" dirty="0">
                          <a:latin typeface="Gill Sans MT"/>
                          <a:cs typeface="Gill Sans MT"/>
                        </a:rPr>
                        <a:t>1. Leistungskurs</a:t>
                      </a:r>
                    </a:p>
                  </a:txBody>
                  <a:tcPr marT="38083" marB="38083">
                    <a:solidFill>
                      <a:schemeClr val="accent1">
                        <a:alpha val="20000"/>
                      </a:schemeClr>
                    </a:solidFill>
                  </a:tcPr>
                </a:tc>
                <a:tc>
                  <a:txBody>
                    <a:bodyPr/>
                    <a:lstStyle/>
                    <a:p>
                      <a:r>
                        <a:rPr lang="de-DE" sz="1500" dirty="0">
                          <a:latin typeface="Gill Sans MT"/>
                          <a:cs typeface="Gill Sans MT"/>
                        </a:rPr>
                        <a:t>Deutsch*, Englisch*</a:t>
                      </a:r>
                      <a:r>
                        <a:rPr lang="de-DE" sz="1500" baseline="0" dirty="0">
                          <a:latin typeface="Gill Sans MT"/>
                          <a:cs typeface="Gill Sans MT"/>
                        </a:rPr>
                        <a:t> oder Mathematik</a:t>
                      </a:r>
                      <a:endParaRPr lang="de-DE" sz="1500" dirty="0">
                        <a:latin typeface="Gill Sans MT"/>
                        <a:cs typeface="Gill Sans MT"/>
                      </a:endParaRPr>
                    </a:p>
                  </a:txBody>
                  <a:tcPr marT="38083" marB="38083">
                    <a:solidFill>
                      <a:schemeClr val="accent1">
                        <a:alpha val="20000"/>
                      </a:schemeClr>
                    </a:solidFill>
                  </a:tcPr>
                </a:tc>
                <a:tc>
                  <a:txBody>
                    <a:bodyPr/>
                    <a:lstStyle/>
                    <a:p>
                      <a:r>
                        <a:rPr lang="de-DE" sz="1500" dirty="0">
                          <a:solidFill>
                            <a:schemeClr val="tx1"/>
                          </a:solidFill>
                          <a:latin typeface="Gill Sans MT"/>
                          <a:cs typeface="Gill Sans MT"/>
                        </a:rPr>
                        <a:t>255 - 285 Minuten + 30 Minuten Auswahlzeit*</a:t>
                      </a:r>
                    </a:p>
                  </a:txBody>
                  <a:tcPr marT="38083" marB="38083">
                    <a:solidFill>
                      <a:schemeClr val="accent1">
                        <a:alpha val="20000"/>
                      </a:schemeClr>
                    </a:solidFill>
                  </a:tcPr>
                </a:tc>
                <a:extLst>
                  <a:ext uri="{0D108BD9-81ED-4DB2-BD59-A6C34878D82A}">
                    <a16:rowId xmlns:a16="http://schemas.microsoft.com/office/drawing/2014/main" val="10001"/>
                  </a:ext>
                </a:extLst>
              </a:tr>
              <a:tr h="308886">
                <a:tc>
                  <a:txBody>
                    <a:bodyPr/>
                    <a:lstStyle/>
                    <a:p>
                      <a:r>
                        <a:rPr lang="de-DE" sz="1500" dirty="0">
                          <a:latin typeface="Gill Sans MT"/>
                          <a:cs typeface="Gill Sans MT"/>
                        </a:rPr>
                        <a:t>2. Leistungskurs</a:t>
                      </a:r>
                    </a:p>
                  </a:txBody>
                  <a:tcPr marT="38083" marB="38083"/>
                </a:tc>
                <a:tc>
                  <a:txBody>
                    <a:bodyPr/>
                    <a:lstStyle/>
                    <a:p>
                      <a:r>
                        <a:rPr lang="de-DE" sz="1500" dirty="0">
                          <a:latin typeface="Gill Sans MT"/>
                          <a:cs typeface="Gill Sans MT"/>
                        </a:rPr>
                        <a:t>BWRE</a:t>
                      </a:r>
                    </a:p>
                  </a:txBody>
                  <a:tcPr marT="38083" marB="38083"/>
                </a:tc>
                <a:tc>
                  <a:txBody>
                    <a:bodyPr/>
                    <a:lstStyle/>
                    <a:p>
                      <a:r>
                        <a:rPr lang="de-DE" sz="1500" dirty="0">
                          <a:solidFill>
                            <a:schemeClr val="tx1"/>
                          </a:solidFill>
                          <a:latin typeface="Gill Sans MT"/>
                          <a:cs typeface="Gill Sans MT"/>
                        </a:rPr>
                        <a:t>270 Minuten</a:t>
                      </a:r>
                    </a:p>
                  </a:txBody>
                  <a:tcPr marT="38083" marB="38083"/>
                </a:tc>
                <a:extLst>
                  <a:ext uri="{0D108BD9-81ED-4DB2-BD59-A6C34878D82A}">
                    <a16:rowId xmlns:a16="http://schemas.microsoft.com/office/drawing/2014/main" val="10002"/>
                  </a:ext>
                </a:extLst>
              </a:tr>
              <a:tr h="990400">
                <a:tc>
                  <a:txBody>
                    <a:bodyPr/>
                    <a:lstStyle/>
                    <a:p>
                      <a:r>
                        <a:rPr lang="de-DE" sz="1500" dirty="0">
                          <a:latin typeface="Gill Sans MT"/>
                          <a:cs typeface="Gill Sans MT"/>
                        </a:rPr>
                        <a:t>3. Prüfungsfach</a:t>
                      </a:r>
                    </a:p>
                  </a:txBody>
                  <a:tcPr marT="38083" marB="38083">
                    <a:solidFill>
                      <a:schemeClr val="accent1">
                        <a:alpha val="20000"/>
                      </a:schemeClr>
                    </a:solidFill>
                  </a:tcPr>
                </a:tc>
                <a:tc>
                  <a:txBody>
                    <a:bodyPr/>
                    <a:lstStyle/>
                    <a:p>
                      <a:r>
                        <a:rPr lang="de-DE" sz="1500" dirty="0">
                          <a:latin typeface="Gill Sans MT"/>
                          <a:cs typeface="Gill Sans MT"/>
                        </a:rPr>
                        <a:t>selbstgewähltes Fach im Rahmen der </a:t>
                      </a:r>
                      <a:r>
                        <a:rPr lang="de-DE" sz="1500" b="1" u="none" dirty="0">
                          <a:latin typeface="Gill Sans MT"/>
                          <a:cs typeface="Gill Sans MT"/>
                        </a:rPr>
                        <a:t>zulässigen Varianten </a:t>
                      </a:r>
                      <a:r>
                        <a:rPr lang="de-DE" sz="1500" dirty="0">
                          <a:latin typeface="Gill Sans MT"/>
                          <a:cs typeface="Gill Sans MT"/>
                        </a:rPr>
                        <a:t>für die Abiturprüfung</a:t>
                      </a:r>
                    </a:p>
                  </a:txBody>
                  <a:tcPr marT="38083" marB="38083">
                    <a:solidFill>
                      <a:schemeClr val="accent1">
                        <a:alpha val="20000"/>
                      </a:schemeClr>
                    </a:solidFill>
                  </a:tcPr>
                </a:tc>
                <a:tc>
                  <a:txBody>
                    <a:bodyPr/>
                    <a:lstStyle/>
                    <a:p>
                      <a:r>
                        <a:rPr lang="de-DE" sz="1500" dirty="0">
                          <a:solidFill>
                            <a:schemeClr val="tx1"/>
                          </a:solidFill>
                          <a:latin typeface="Gill Sans MT"/>
                          <a:cs typeface="Gill Sans MT"/>
                        </a:rPr>
                        <a:t>225 Minuten  + 30 Minuten Auswahlzeit</a:t>
                      </a:r>
                    </a:p>
                  </a:txBody>
                  <a:tcPr marT="38083" marB="38083">
                    <a:solidFill>
                      <a:schemeClr val="accent1">
                        <a:alpha val="20000"/>
                      </a:schemeClr>
                    </a:solidFill>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80ADF72D-4C7E-C3FE-564D-5457F5094C9D}"/>
              </a:ext>
            </a:extLst>
          </p:cNvPr>
          <p:cNvPicPr>
            <a:picLocks noChangeAspect="1"/>
          </p:cNvPicPr>
          <p:nvPr/>
        </p:nvPicPr>
        <p:blipFill>
          <a:blip r:embed="rId2"/>
          <a:stretch>
            <a:fillRect/>
          </a:stretch>
        </p:blipFill>
        <p:spPr>
          <a:xfrm>
            <a:off x="188679" y="6240814"/>
            <a:ext cx="2223082" cy="5144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Block 2: Mündliche Prüfung im 4. Fach</a:t>
            </a:r>
          </a:p>
        </p:txBody>
      </p:sp>
      <p:sp>
        <p:nvSpPr>
          <p:cNvPr id="3" name="Inhaltsplatzhalter 2"/>
          <p:cNvSpPr>
            <a:spLocks noGrp="1"/>
          </p:cNvSpPr>
          <p:nvPr>
            <p:ph idx="1"/>
          </p:nvPr>
        </p:nvSpPr>
        <p:spPr/>
        <p:txBody>
          <a:bodyPr/>
          <a:lstStyle/>
          <a:p>
            <a:pPr eaLnBrk="1" hangingPunct="1">
              <a:lnSpc>
                <a:spcPts val="3000"/>
              </a:lnSpc>
            </a:pPr>
            <a:r>
              <a:rPr lang="de-DE" dirty="0">
                <a:ea typeface="MS PGothic" charset="0"/>
              </a:rPr>
              <a:t>Das gewählte 4. Prüfungsfach ist verpflichtendes Fach der mündlichen Prüfung! </a:t>
            </a:r>
          </a:p>
          <a:p>
            <a:pPr eaLnBrk="1" hangingPunct="1">
              <a:lnSpc>
                <a:spcPts val="3000"/>
              </a:lnSpc>
            </a:pPr>
            <a:r>
              <a:rPr lang="de-DE" dirty="0">
                <a:ea typeface="MS PGothic" charset="0"/>
              </a:rPr>
              <a:t>Prüfungsstoff : 12.1 -13.2</a:t>
            </a:r>
          </a:p>
          <a:p>
            <a:pPr eaLnBrk="1" hangingPunct="1">
              <a:lnSpc>
                <a:spcPts val="3000"/>
              </a:lnSpc>
            </a:pPr>
            <a:r>
              <a:rPr lang="de-DE" dirty="0">
                <a:ea typeface="MS PGothic" charset="0"/>
              </a:rPr>
              <a:t>Themenabsprachen nicht zulässig !</a:t>
            </a:r>
          </a:p>
          <a:p>
            <a:pPr eaLnBrk="1" hangingPunct="1">
              <a:lnSpc>
                <a:spcPts val="3000"/>
              </a:lnSpc>
            </a:pPr>
            <a:r>
              <a:rPr lang="de-DE" dirty="0">
                <a:ea typeface="MS PGothic" charset="0"/>
              </a:rPr>
              <a:t>Dauer: 30 Minuten Vorbereitungszeit und mindestens 20 Minuten Prüfungszeit vor einer dreiköpfigen Kommission – Bitte am KuK: Üben</a:t>
            </a:r>
          </a:p>
          <a:p>
            <a:pPr eaLnBrk="1" hangingPunct="1">
              <a:buFontTx/>
              <a:buChar char="-"/>
            </a:pPr>
            <a:endParaRPr lang="de-DE" dirty="0">
              <a:ea typeface="MS PGothic" charset="0"/>
            </a:endParaRPr>
          </a:p>
          <a:p>
            <a:endParaRPr lang="de-DE" dirty="0"/>
          </a:p>
        </p:txBody>
      </p:sp>
      <p:sp>
        <p:nvSpPr>
          <p:cNvPr id="6" name="Datumsplatzhalter 5">
            <a:extLst>
              <a:ext uri="{FF2B5EF4-FFF2-40B4-BE49-F238E27FC236}">
                <a16:creationId xmlns:a16="http://schemas.microsoft.com/office/drawing/2014/main" id="{A1E8DAC8-1062-244E-82E1-240E8D13B593}"/>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CD9432E0-9486-CF86-AA74-79BF7F52E964}"/>
              </a:ext>
            </a:extLst>
          </p:cNvPr>
          <p:cNvPicPr>
            <a:picLocks noChangeAspect="1"/>
          </p:cNvPicPr>
          <p:nvPr/>
        </p:nvPicPr>
        <p:blipFill>
          <a:blip r:embed="rId2"/>
          <a:stretch>
            <a:fillRect/>
          </a:stretch>
        </p:blipFill>
        <p:spPr>
          <a:xfrm>
            <a:off x="216913" y="6181471"/>
            <a:ext cx="2266856" cy="524602"/>
          </a:xfrm>
          <a:prstGeom prst="rect">
            <a:avLst/>
          </a:prstGeom>
        </p:spPr>
      </p:pic>
    </p:spTree>
    <p:extLst>
      <p:ext uri="{BB962C8B-B14F-4D97-AF65-F5344CB8AC3E}">
        <p14:creationId xmlns:p14="http://schemas.microsoft.com/office/powerpoint/2010/main" val="168371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Block II</a:t>
            </a:r>
          </a:p>
        </p:txBody>
      </p:sp>
      <p:sp>
        <p:nvSpPr>
          <p:cNvPr id="7" name="Datumsplatzhalter 6">
            <a:extLst>
              <a:ext uri="{FF2B5EF4-FFF2-40B4-BE49-F238E27FC236}">
                <a16:creationId xmlns:a16="http://schemas.microsoft.com/office/drawing/2014/main" id="{C9C10001-D692-574D-A3D0-865603B2C892}"/>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7056EE4-B8B0-1219-456B-59DD6B73123B}"/>
              </a:ext>
            </a:extLst>
          </p:cNvPr>
          <p:cNvPicPr>
            <a:picLocks noChangeAspect="1"/>
          </p:cNvPicPr>
          <p:nvPr/>
        </p:nvPicPr>
        <p:blipFill>
          <a:blip r:embed="rId3"/>
          <a:srcRect t="65356" r="31888" b="3932"/>
          <a:stretch/>
        </p:blipFill>
        <p:spPr>
          <a:xfrm>
            <a:off x="64915" y="2348880"/>
            <a:ext cx="8863185" cy="2664296"/>
          </a:xfrm>
          <a:prstGeom prst="rect">
            <a:avLst/>
          </a:prstGeom>
        </p:spPr>
      </p:pic>
      <p:pic>
        <p:nvPicPr>
          <p:cNvPr id="8" name="Grafik 7">
            <a:extLst>
              <a:ext uri="{FF2B5EF4-FFF2-40B4-BE49-F238E27FC236}">
                <a16:creationId xmlns:a16="http://schemas.microsoft.com/office/drawing/2014/main" id="{F83A6928-FFE0-96E5-FBBC-C61864FCAE42}"/>
              </a:ext>
            </a:extLst>
          </p:cNvPr>
          <p:cNvPicPr>
            <a:picLocks noChangeAspect="1"/>
          </p:cNvPicPr>
          <p:nvPr/>
        </p:nvPicPr>
        <p:blipFill>
          <a:blip r:embed="rId4"/>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203342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Mündliche Prüfung im 1.- 3. Fach</a:t>
            </a:r>
          </a:p>
        </p:txBody>
      </p:sp>
      <p:sp>
        <p:nvSpPr>
          <p:cNvPr id="3" name="Inhaltsplatzhalter 2"/>
          <p:cNvSpPr>
            <a:spLocks noGrp="1"/>
          </p:cNvSpPr>
          <p:nvPr>
            <p:ph idx="1"/>
          </p:nvPr>
        </p:nvSpPr>
        <p:spPr/>
        <p:txBody>
          <a:bodyPr/>
          <a:lstStyle/>
          <a:p>
            <a:pPr eaLnBrk="1" hangingPunct="1">
              <a:lnSpc>
                <a:spcPts val="3000"/>
              </a:lnSpc>
            </a:pPr>
            <a:r>
              <a:rPr lang="de-DE" sz="2600" dirty="0">
                <a:ea typeface="MS PGothic" charset="0"/>
              </a:rPr>
              <a:t>Die drei Fächer der schriftlichen Abiturprüfung können Fächer der mündlichen Prüfung sein:</a:t>
            </a:r>
          </a:p>
          <a:p>
            <a:pPr lvl="1" eaLnBrk="1" hangingPunct="1"/>
            <a:r>
              <a:rPr lang="de-DE" dirty="0">
                <a:ea typeface="MS PGothic" charset="0"/>
              </a:rPr>
              <a:t>das Bestehen der Abiturprüfung ist gefährdet,</a:t>
            </a:r>
          </a:p>
          <a:p>
            <a:pPr lvl="1" eaLnBrk="1" hangingPunct="1"/>
            <a:r>
              <a:rPr lang="de-DE" dirty="0">
                <a:ea typeface="MS PGothic" charset="0"/>
              </a:rPr>
              <a:t>Der Schüler/die Schülerin meldet sich freiwillig zur Verbesserung seiner/ihrer Durchschnittsnote</a:t>
            </a:r>
            <a:r>
              <a:rPr lang="de-DE" sz="2200" dirty="0">
                <a:ea typeface="MS PGothic" charset="0"/>
              </a:rPr>
              <a:t>!</a:t>
            </a:r>
          </a:p>
          <a:p>
            <a:endParaRPr lang="de-DE" dirty="0"/>
          </a:p>
        </p:txBody>
      </p:sp>
      <p:sp>
        <p:nvSpPr>
          <p:cNvPr id="6" name="Datumsplatzhalter 5">
            <a:extLst>
              <a:ext uri="{FF2B5EF4-FFF2-40B4-BE49-F238E27FC236}">
                <a16:creationId xmlns:a16="http://schemas.microsoft.com/office/drawing/2014/main" id="{05468A39-42E2-4F4F-BFC6-5FCC1BD869F0}"/>
              </a:ext>
            </a:extLst>
          </p:cNvPr>
          <p:cNvSpPr>
            <a:spLocks noGrp="1"/>
          </p:cNvSpPr>
          <p:nvPr>
            <p:ph type="dt" sz="half" idx="10"/>
          </p:nvPr>
        </p:nvSpPr>
        <p:spPr>
          <a:xfrm>
            <a:off x="6804248" y="6398603"/>
            <a:ext cx="2133600" cy="365125"/>
          </a:xfrm>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7939E1E7-E368-030C-7D32-FD90D7967DDF}"/>
              </a:ext>
            </a:extLst>
          </p:cNvPr>
          <p:cNvPicPr>
            <a:picLocks noChangeAspect="1"/>
          </p:cNvPicPr>
          <p:nvPr/>
        </p:nvPicPr>
        <p:blipFill>
          <a:blip r:embed="rId2"/>
          <a:stretch>
            <a:fillRect/>
          </a:stretch>
        </p:blipFill>
        <p:spPr>
          <a:xfrm>
            <a:off x="206426" y="6237164"/>
            <a:ext cx="2133327" cy="493700"/>
          </a:xfrm>
          <a:prstGeom prst="rect">
            <a:avLst/>
          </a:prstGeom>
        </p:spPr>
      </p:pic>
    </p:spTree>
    <p:extLst>
      <p:ext uri="{BB962C8B-B14F-4D97-AF65-F5344CB8AC3E}">
        <p14:creationId xmlns:p14="http://schemas.microsoft.com/office/powerpoint/2010/main" val="25611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de-DE" dirty="0"/>
              <a:t>Überblick</a:t>
            </a:r>
          </a:p>
        </p:txBody>
      </p:sp>
      <p:sp>
        <p:nvSpPr>
          <p:cNvPr id="194563" name="Rectangle 3"/>
          <p:cNvSpPr>
            <a:spLocks noGrp="1" noChangeArrowheads="1"/>
          </p:cNvSpPr>
          <p:nvPr>
            <p:ph idx="1"/>
          </p:nvPr>
        </p:nvSpPr>
        <p:spPr/>
        <p:txBody>
          <a:bodyPr/>
          <a:lstStyle/>
          <a:p>
            <a:r>
              <a:rPr lang="de-DE" dirty="0"/>
              <a:t>Aufgabenfelder und Abiturvarianten</a:t>
            </a:r>
          </a:p>
          <a:p>
            <a:r>
              <a:rPr lang="de-DE" dirty="0"/>
              <a:t>Block 1: Mindestleistungen und Bedingungen  für die Zulassung </a:t>
            </a:r>
          </a:p>
          <a:p>
            <a:r>
              <a:rPr lang="de-DE" dirty="0"/>
              <a:t>Block 2: Leistungen im Abitur</a:t>
            </a:r>
          </a:p>
          <a:p>
            <a:r>
              <a:rPr lang="de-DE" dirty="0"/>
              <a:t>„Zuerkennung der Allgemeinen Hochschulreife“</a:t>
            </a:r>
          </a:p>
          <a:p>
            <a:r>
              <a:rPr lang="de-DE" dirty="0"/>
              <a:t>Termine 2026</a:t>
            </a:r>
          </a:p>
        </p:txBody>
      </p:sp>
      <p:sp>
        <p:nvSpPr>
          <p:cNvPr id="3" name="Datumsplatzhalter 2">
            <a:extLst>
              <a:ext uri="{FF2B5EF4-FFF2-40B4-BE49-F238E27FC236}">
                <a16:creationId xmlns:a16="http://schemas.microsoft.com/office/drawing/2014/main" id="{87D857A1-10B6-B64D-B59B-B960C2A6AC6F}"/>
              </a:ext>
            </a:extLst>
          </p:cNvPr>
          <p:cNvSpPr>
            <a:spLocks noGrp="1"/>
          </p:cNvSpPr>
          <p:nvPr>
            <p:ph type="dt" sz="half" idx="10"/>
          </p:nvPr>
        </p:nvSpPr>
        <p:spPr/>
        <p:txBody>
          <a:bodyPr/>
          <a:lstStyle/>
          <a:p>
            <a:r>
              <a:rPr lang="de-DE"/>
              <a:t>Nording Sept. 2025</a:t>
            </a:r>
            <a:endParaRPr lang="en-US" dirty="0"/>
          </a:p>
        </p:txBody>
      </p:sp>
      <p:pic>
        <p:nvPicPr>
          <p:cNvPr id="4" name="Grafik 3">
            <a:extLst>
              <a:ext uri="{FF2B5EF4-FFF2-40B4-BE49-F238E27FC236}">
                <a16:creationId xmlns:a16="http://schemas.microsoft.com/office/drawing/2014/main" id="{43FE9C51-37CF-5ED9-1751-4CEAF6CBBADE}"/>
              </a:ext>
            </a:extLst>
          </p:cNvPr>
          <p:cNvPicPr>
            <a:picLocks noChangeAspect="1"/>
          </p:cNvPicPr>
          <p:nvPr/>
        </p:nvPicPr>
        <p:blipFill>
          <a:blip r:embed="rId3"/>
          <a:stretch>
            <a:fillRect/>
          </a:stretch>
        </p:blipFill>
        <p:spPr>
          <a:xfrm>
            <a:off x="323528" y="6126163"/>
            <a:ext cx="2403797" cy="55629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94563">
                                            <p:txEl>
                                              <p:pRg st="0" end="0"/>
                                            </p:txEl>
                                          </p:spTgt>
                                        </p:tgtEl>
                                        <p:attrNameLst>
                                          <p:attrName>style.visibility</p:attrName>
                                        </p:attrNameLst>
                                      </p:cBhvr>
                                      <p:to>
                                        <p:strVal val="visible"/>
                                      </p:to>
                                    </p:set>
                                    <p:animEffect transition="in" filter="fade">
                                      <p:cBhvr>
                                        <p:cTn id="27" dur="500"/>
                                        <p:tgtEl>
                                          <p:spTgt spid="1945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94563">
                                            <p:txEl>
                                              <p:pRg st="1" end="1"/>
                                            </p:txEl>
                                          </p:spTgt>
                                        </p:tgtEl>
                                        <p:attrNameLst>
                                          <p:attrName>style.visibility</p:attrName>
                                        </p:attrNameLst>
                                      </p:cBhvr>
                                      <p:to>
                                        <p:strVal val="visible"/>
                                      </p:to>
                                    </p:set>
                                    <p:animEffect transition="in" filter="fade">
                                      <p:cBhvr>
                                        <p:cTn id="32" dur="500"/>
                                        <p:tgtEl>
                                          <p:spTgt spid="19456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94563">
                                            <p:txEl>
                                              <p:pRg st="2" end="2"/>
                                            </p:txEl>
                                          </p:spTgt>
                                        </p:tgtEl>
                                        <p:attrNameLst>
                                          <p:attrName>style.visibility</p:attrName>
                                        </p:attrNameLst>
                                      </p:cBhvr>
                                      <p:to>
                                        <p:strVal val="visible"/>
                                      </p:to>
                                    </p:set>
                                    <p:animEffect transition="in" filter="fade">
                                      <p:cBhvr>
                                        <p:cTn id="37" dur="500"/>
                                        <p:tgtEl>
                                          <p:spTgt spid="19456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94563">
                                            <p:txEl>
                                              <p:pRg st="3" end="3"/>
                                            </p:txEl>
                                          </p:spTgt>
                                        </p:tgtEl>
                                        <p:attrNameLst>
                                          <p:attrName>style.visibility</p:attrName>
                                        </p:attrNameLst>
                                      </p:cBhvr>
                                      <p:to>
                                        <p:strVal val="visible"/>
                                      </p:to>
                                    </p:set>
                                    <p:animEffect transition="in" filter="fade">
                                      <p:cBhvr>
                                        <p:cTn id="42" dur="500"/>
                                        <p:tgtEl>
                                          <p:spTgt spid="19456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194563">
                                            <p:txEl>
                                              <p:pRg st="4" end="4"/>
                                            </p:txEl>
                                          </p:spTgt>
                                        </p:tgtEl>
                                        <p:attrNameLst>
                                          <p:attrName>style.visibility</p:attrName>
                                        </p:attrNameLst>
                                      </p:cBhvr>
                                      <p:to>
                                        <p:strVal val="visible"/>
                                      </p:to>
                                    </p:set>
                                    <p:animEffect transition="in" filter="fade">
                                      <p:cBhvr>
                                        <p:cTn id="47" dur="500"/>
                                        <p:tgtEl>
                                          <p:spTgt spid="19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3" grpI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„Zuerkennung der Allgemeinen Hochschulreife“</a:t>
            </a:r>
          </a:p>
        </p:txBody>
      </p:sp>
      <p:sp>
        <p:nvSpPr>
          <p:cNvPr id="3" name="Inhaltsplatzhalter 2"/>
          <p:cNvSpPr>
            <a:spLocks noGrp="1"/>
          </p:cNvSpPr>
          <p:nvPr>
            <p:ph idx="1"/>
          </p:nvPr>
        </p:nvSpPr>
        <p:spPr/>
        <p:txBody>
          <a:bodyPr/>
          <a:lstStyle/>
          <a:p>
            <a:pPr marL="0" indent="0" eaLnBrk="1" hangingPunct="1">
              <a:buNone/>
            </a:pPr>
            <a:r>
              <a:rPr lang="de-DE" dirty="0">
                <a:ea typeface="MS PGothic" charset="0"/>
              </a:rPr>
              <a:t>Folgende  zwei Bedingungen sind erfüllt : </a:t>
            </a:r>
          </a:p>
          <a:p>
            <a:pPr marL="0" indent="0" eaLnBrk="1" hangingPunct="1"/>
            <a:r>
              <a:rPr lang="de-DE" dirty="0">
                <a:ea typeface="MS PGothic" charset="0"/>
              </a:rPr>
              <a:t>Im Abiturbereich sind mindestens 100 Punkte erreicht</a:t>
            </a:r>
          </a:p>
          <a:p>
            <a:pPr marL="0" indent="0" eaLnBrk="1" hangingPunct="1"/>
            <a:r>
              <a:rPr lang="de-DE" dirty="0">
                <a:ea typeface="MS PGothic" charset="0"/>
              </a:rPr>
              <a:t>In mindestens zwei Fächern des Abitur-Bereichs sind jeweils 25 Punkte erzielt, mindestens eines der Fächer muss ein Leistungskurs sein!</a:t>
            </a:r>
          </a:p>
          <a:p>
            <a:endParaRPr lang="de-DE" dirty="0"/>
          </a:p>
        </p:txBody>
      </p:sp>
      <p:sp>
        <p:nvSpPr>
          <p:cNvPr id="6" name="Datumsplatzhalter 5">
            <a:extLst>
              <a:ext uri="{FF2B5EF4-FFF2-40B4-BE49-F238E27FC236}">
                <a16:creationId xmlns:a16="http://schemas.microsoft.com/office/drawing/2014/main" id="{9F727051-519A-CE44-8CE5-1CAEC036FC1F}"/>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42687581-F214-2ECC-11FB-C9A40F509590}"/>
              </a:ext>
            </a:extLst>
          </p:cNvPr>
          <p:cNvPicPr>
            <a:picLocks noChangeAspect="1"/>
          </p:cNvPicPr>
          <p:nvPr/>
        </p:nvPicPr>
        <p:blipFill>
          <a:blip r:embed="rId2"/>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134041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ea typeface="MS PGothic" charset="0"/>
              </a:rPr>
              <a:t>Minimale und maximale Punktzahl</a:t>
            </a:r>
            <a:br>
              <a:rPr lang="de-DE" dirty="0">
                <a:ea typeface="MS PGothic" charset="0"/>
              </a:rPr>
            </a:br>
            <a:r>
              <a:rPr lang="de-DE" dirty="0">
                <a:ea typeface="MS PGothic" charset="0"/>
              </a:rPr>
              <a:t>Block 1</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247319095"/>
              </p:ext>
            </p:extLst>
          </p:nvPr>
        </p:nvGraphicFramePr>
        <p:xfrm>
          <a:off x="683568" y="1700809"/>
          <a:ext cx="7056783" cy="3600399"/>
        </p:xfrm>
        <a:graphic>
          <a:graphicData uri="http://schemas.openxmlformats.org/drawingml/2006/table">
            <a:tbl>
              <a:tblPr firstRow="1" bandRow="1">
                <a:tableStyleId>{3C2FFA5D-87B4-456A-9821-1D502468CF0F}</a:tableStyleId>
              </a:tblPr>
              <a:tblGrid>
                <a:gridCol w="3131680">
                  <a:extLst>
                    <a:ext uri="{9D8B030D-6E8A-4147-A177-3AD203B41FA5}">
                      <a16:colId xmlns:a16="http://schemas.microsoft.com/office/drawing/2014/main" val="20000"/>
                    </a:ext>
                  </a:extLst>
                </a:gridCol>
                <a:gridCol w="1950136">
                  <a:extLst>
                    <a:ext uri="{9D8B030D-6E8A-4147-A177-3AD203B41FA5}">
                      <a16:colId xmlns:a16="http://schemas.microsoft.com/office/drawing/2014/main" val="20001"/>
                    </a:ext>
                  </a:extLst>
                </a:gridCol>
                <a:gridCol w="1974967">
                  <a:extLst>
                    <a:ext uri="{9D8B030D-6E8A-4147-A177-3AD203B41FA5}">
                      <a16:colId xmlns:a16="http://schemas.microsoft.com/office/drawing/2014/main" val="20002"/>
                    </a:ext>
                  </a:extLst>
                </a:gridCol>
              </a:tblGrid>
              <a:tr h="558023">
                <a:tc>
                  <a:txBody>
                    <a:bodyPr/>
                    <a:lstStyle/>
                    <a:p>
                      <a:r>
                        <a:rPr lang="de-DE" dirty="0"/>
                        <a:t>Bereich</a:t>
                      </a:r>
                    </a:p>
                  </a:txBody>
                  <a:tcPr/>
                </a:tc>
                <a:tc>
                  <a:txBody>
                    <a:bodyPr/>
                    <a:lstStyle/>
                    <a:p>
                      <a:r>
                        <a:rPr lang="de-DE" dirty="0"/>
                        <a:t>Mindestpunktzahl</a:t>
                      </a:r>
                    </a:p>
                  </a:txBody>
                  <a:tcPr/>
                </a:tc>
                <a:tc>
                  <a:txBody>
                    <a:bodyPr/>
                    <a:lstStyle/>
                    <a:p>
                      <a:r>
                        <a:rPr lang="de-DE" dirty="0"/>
                        <a:t>Höchstpunktzahl</a:t>
                      </a:r>
                    </a:p>
                  </a:txBody>
                  <a:tcPr/>
                </a:tc>
                <a:extLst>
                  <a:ext uri="{0D108BD9-81ED-4DB2-BD59-A6C34878D82A}">
                    <a16:rowId xmlns:a16="http://schemas.microsoft.com/office/drawing/2014/main" val="10000"/>
                  </a:ext>
                </a:extLst>
              </a:tr>
              <a:tr h="558023">
                <a:tc>
                  <a:txBody>
                    <a:bodyPr/>
                    <a:lstStyle/>
                    <a:p>
                      <a:endParaRPr lang="de-DE" sz="2000" b="1"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1"/>
                  </a:ext>
                </a:extLst>
              </a:tr>
              <a:tr h="963165">
                <a:tc>
                  <a:txBody>
                    <a:bodyPr/>
                    <a:lstStyle/>
                    <a:p>
                      <a:r>
                        <a:rPr lang="de-DE" b="1" dirty="0"/>
                        <a:t>GK- Bereich</a:t>
                      </a:r>
                      <a:r>
                        <a:rPr lang="de-DE" dirty="0"/>
                        <a:t>:</a:t>
                      </a:r>
                      <a:r>
                        <a:rPr lang="de-DE" baseline="0" dirty="0"/>
                        <a:t> </a:t>
                      </a:r>
                      <a:r>
                        <a:rPr lang="de-DE" dirty="0"/>
                        <a:t>24 GK aus 12.1 bis 13.2 in einfacher Wertung</a:t>
                      </a:r>
                    </a:p>
                  </a:txBody>
                  <a:tcPr/>
                </a:tc>
                <a:tc>
                  <a:txBody>
                    <a:bodyPr/>
                    <a:lstStyle/>
                    <a:p>
                      <a:r>
                        <a:rPr lang="de-DE" dirty="0"/>
                        <a:t>24 GK *5 Punkte </a:t>
                      </a:r>
                    </a:p>
                    <a:p>
                      <a:r>
                        <a:rPr lang="de-DE" dirty="0"/>
                        <a:t>= 120 Punkte</a:t>
                      </a:r>
                    </a:p>
                  </a:txBody>
                  <a:tcPr/>
                </a:tc>
                <a:tc>
                  <a:txBody>
                    <a:bodyPr/>
                    <a:lstStyle/>
                    <a:p>
                      <a:r>
                        <a:rPr lang="de-DE" dirty="0"/>
                        <a:t>24 * 15 Punkte</a:t>
                      </a:r>
                    </a:p>
                    <a:p>
                      <a:r>
                        <a:rPr lang="de-DE" dirty="0"/>
                        <a:t>= 360 Punkte</a:t>
                      </a:r>
                    </a:p>
                  </a:txBody>
                  <a:tcPr/>
                </a:tc>
                <a:extLst>
                  <a:ext uri="{0D108BD9-81ED-4DB2-BD59-A6C34878D82A}">
                    <a16:rowId xmlns:a16="http://schemas.microsoft.com/office/drawing/2014/main" val="10002"/>
                  </a:ext>
                </a:extLst>
              </a:tr>
              <a:tr h="963165">
                <a:tc>
                  <a:txBody>
                    <a:bodyPr/>
                    <a:lstStyle/>
                    <a:p>
                      <a:r>
                        <a:rPr lang="de-DE" b="1" dirty="0"/>
                        <a:t>LK-Bereich</a:t>
                      </a:r>
                      <a:r>
                        <a:rPr lang="de-DE" dirty="0"/>
                        <a:t>: 8 Lks aus 12.1 bis 13.2 in doppelter Wertung</a:t>
                      </a:r>
                    </a:p>
                  </a:txBody>
                  <a:tcPr/>
                </a:tc>
                <a:tc>
                  <a:txBody>
                    <a:bodyPr/>
                    <a:lstStyle/>
                    <a:p>
                      <a:r>
                        <a:rPr lang="de-DE" dirty="0"/>
                        <a:t>8 Kurse *5 Punkte</a:t>
                      </a:r>
                    </a:p>
                    <a:p>
                      <a:r>
                        <a:rPr lang="de-DE" dirty="0"/>
                        <a:t> </a:t>
                      </a:r>
                      <a:r>
                        <a:rPr lang="de-DE" sz="1600" dirty="0"/>
                        <a:t>x</a:t>
                      </a:r>
                      <a:r>
                        <a:rPr lang="de-DE" sz="1600" baseline="0" dirty="0"/>
                        <a:t> </a:t>
                      </a:r>
                      <a:r>
                        <a:rPr lang="de-DE" sz="1800" baseline="0" dirty="0"/>
                        <a:t>2</a:t>
                      </a:r>
                      <a:r>
                        <a:rPr lang="de-DE" sz="1600" baseline="0" dirty="0"/>
                        <a:t> </a:t>
                      </a:r>
                      <a:r>
                        <a:rPr lang="de-DE" dirty="0"/>
                        <a:t>= 80 Punkte</a:t>
                      </a:r>
                    </a:p>
                  </a:txBody>
                  <a:tcPr/>
                </a:tc>
                <a:tc>
                  <a:txBody>
                    <a:bodyPr/>
                    <a:lstStyle/>
                    <a:p>
                      <a:r>
                        <a:rPr lang="de-DE" dirty="0"/>
                        <a:t>8 Kurse * 15 Punkte x 2 </a:t>
                      </a:r>
                    </a:p>
                    <a:p>
                      <a:r>
                        <a:rPr lang="de-DE" dirty="0"/>
                        <a:t> = 240 Punkte </a:t>
                      </a:r>
                    </a:p>
                  </a:txBody>
                  <a:tcPr/>
                </a:tc>
                <a:extLst>
                  <a:ext uri="{0D108BD9-81ED-4DB2-BD59-A6C34878D82A}">
                    <a16:rowId xmlns:a16="http://schemas.microsoft.com/office/drawing/2014/main" val="10003"/>
                  </a:ext>
                </a:extLst>
              </a:tr>
              <a:tr h="558023">
                <a:tc>
                  <a:txBody>
                    <a:bodyPr/>
                    <a:lstStyle/>
                    <a:p>
                      <a:r>
                        <a:rPr lang="de-DE" dirty="0"/>
                        <a:t>Gesamtpunktzahl Block 1</a:t>
                      </a:r>
                    </a:p>
                  </a:txBody>
                  <a:tcPr/>
                </a:tc>
                <a:tc>
                  <a:txBody>
                    <a:bodyPr/>
                    <a:lstStyle/>
                    <a:p>
                      <a:r>
                        <a:rPr lang="de-DE" dirty="0"/>
                        <a:t>200 Punkte</a:t>
                      </a:r>
                    </a:p>
                  </a:txBody>
                  <a:tcPr/>
                </a:tc>
                <a:tc>
                  <a:txBody>
                    <a:bodyPr/>
                    <a:lstStyle/>
                    <a:p>
                      <a:r>
                        <a:rPr lang="de-DE" dirty="0"/>
                        <a:t>600 Punkte</a:t>
                      </a:r>
                    </a:p>
                  </a:txBody>
                  <a:tcPr/>
                </a:tc>
                <a:extLst>
                  <a:ext uri="{0D108BD9-81ED-4DB2-BD59-A6C34878D82A}">
                    <a16:rowId xmlns:a16="http://schemas.microsoft.com/office/drawing/2014/main" val="10004"/>
                  </a:ext>
                </a:extLst>
              </a:tr>
            </a:tbl>
          </a:graphicData>
        </a:graphic>
      </p:graphicFrame>
      <p:sp>
        <p:nvSpPr>
          <p:cNvPr id="3" name="Datumsplatzhalter 2">
            <a:extLst>
              <a:ext uri="{FF2B5EF4-FFF2-40B4-BE49-F238E27FC236}">
                <a16:creationId xmlns:a16="http://schemas.microsoft.com/office/drawing/2014/main" id="{73EF4A94-4112-AF4E-9F66-2142824B272C}"/>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B62D58E-1857-EAB1-9AAD-2A938036F4B8}"/>
              </a:ext>
            </a:extLst>
          </p:cNvPr>
          <p:cNvPicPr>
            <a:picLocks noChangeAspect="1"/>
          </p:cNvPicPr>
          <p:nvPr/>
        </p:nvPicPr>
        <p:blipFill>
          <a:blip r:embed="rId2"/>
          <a:stretch>
            <a:fillRect/>
          </a:stretch>
        </p:blipFill>
        <p:spPr>
          <a:xfrm>
            <a:off x="215901" y="6197901"/>
            <a:ext cx="2195860" cy="508172"/>
          </a:xfrm>
          <a:prstGeom prst="rect">
            <a:avLst/>
          </a:prstGeom>
        </p:spPr>
      </p:pic>
    </p:spTree>
    <p:extLst>
      <p:ext uri="{BB962C8B-B14F-4D97-AF65-F5344CB8AC3E}">
        <p14:creationId xmlns:p14="http://schemas.microsoft.com/office/powerpoint/2010/main" val="376267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Minimale und maximale Punktzahl</a:t>
            </a:r>
            <a:br>
              <a:rPr lang="de-DE" dirty="0"/>
            </a:br>
            <a:r>
              <a:rPr lang="de-DE" dirty="0"/>
              <a:t>Block 2</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519301603"/>
              </p:ext>
            </p:extLst>
          </p:nvPr>
        </p:nvGraphicFramePr>
        <p:xfrm>
          <a:off x="611560" y="2060848"/>
          <a:ext cx="7124451" cy="2880470"/>
        </p:xfrm>
        <a:graphic>
          <a:graphicData uri="http://schemas.openxmlformats.org/drawingml/2006/table">
            <a:tbl>
              <a:tblPr firstRow="1" bandRow="1">
                <a:tableStyleId>{3C2FFA5D-87B4-456A-9821-1D502468CF0F}</a:tableStyleId>
              </a:tblPr>
              <a:tblGrid>
                <a:gridCol w="2550691">
                  <a:extLst>
                    <a:ext uri="{9D8B030D-6E8A-4147-A177-3AD203B41FA5}">
                      <a16:colId xmlns:a16="http://schemas.microsoft.com/office/drawing/2014/main" val="20000"/>
                    </a:ext>
                  </a:extLst>
                </a:gridCol>
                <a:gridCol w="2198943">
                  <a:extLst>
                    <a:ext uri="{9D8B030D-6E8A-4147-A177-3AD203B41FA5}">
                      <a16:colId xmlns:a16="http://schemas.microsoft.com/office/drawing/2014/main" val="20001"/>
                    </a:ext>
                  </a:extLst>
                </a:gridCol>
                <a:gridCol w="2374817">
                  <a:extLst>
                    <a:ext uri="{9D8B030D-6E8A-4147-A177-3AD203B41FA5}">
                      <a16:colId xmlns:a16="http://schemas.microsoft.com/office/drawing/2014/main" val="20002"/>
                    </a:ext>
                  </a:extLst>
                </a:gridCol>
              </a:tblGrid>
              <a:tr h="415562">
                <a:tc>
                  <a:txBody>
                    <a:bodyPr/>
                    <a:lstStyle/>
                    <a:p>
                      <a:r>
                        <a:rPr lang="de-DE" dirty="0"/>
                        <a:t>Abitur-Bereich</a:t>
                      </a:r>
                    </a:p>
                  </a:txBody>
                  <a:tcPr/>
                </a:tc>
                <a:tc>
                  <a:txBody>
                    <a:bodyPr/>
                    <a:lstStyle/>
                    <a:p>
                      <a:r>
                        <a:rPr lang="de-DE" dirty="0"/>
                        <a:t>Mindestpunktzahl</a:t>
                      </a:r>
                    </a:p>
                  </a:txBody>
                  <a:tcPr/>
                </a:tc>
                <a:tc>
                  <a:txBody>
                    <a:bodyPr/>
                    <a:lstStyle/>
                    <a:p>
                      <a:r>
                        <a:rPr lang="de-DE" dirty="0"/>
                        <a:t>Höchstpunktzahl</a:t>
                      </a:r>
                    </a:p>
                  </a:txBody>
                  <a:tcPr/>
                </a:tc>
                <a:extLst>
                  <a:ext uri="{0D108BD9-81ED-4DB2-BD59-A6C34878D82A}">
                    <a16:rowId xmlns:a16="http://schemas.microsoft.com/office/drawing/2014/main" val="10000"/>
                  </a:ext>
                </a:extLst>
              </a:tr>
              <a:tr h="717271">
                <a:tc>
                  <a:txBody>
                    <a:bodyPr/>
                    <a:lstStyle/>
                    <a:p>
                      <a:r>
                        <a:rPr lang="de-DE" dirty="0"/>
                        <a:t>4 Prüfungsergebnisse</a:t>
                      </a:r>
                      <a:r>
                        <a:rPr lang="de-DE" baseline="0" dirty="0"/>
                        <a:t> in</a:t>
                      </a:r>
                    </a:p>
                    <a:p>
                      <a:r>
                        <a:rPr lang="de-DE" baseline="0" dirty="0"/>
                        <a:t>5facher Wertung</a:t>
                      </a:r>
                      <a:endParaRPr lang="de-DE" dirty="0"/>
                    </a:p>
                  </a:txBody>
                  <a:tcPr/>
                </a:tc>
                <a:tc>
                  <a:txBody>
                    <a:bodyPr/>
                    <a:lstStyle/>
                    <a:p>
                      <a:r>
                        <a:rPr lang="de-DE" dirty="0"/>
                        <a:t>4 Ergeb.</a:t>
                      </a:r>
                      <a:r>
                        <a:rPr lang="de-DE" baseline="0" dirty="0"/>
                        <a:t> * 5 Punkte x 5 = 100 Punkte</a:t>
                      </a:r>
                      <a:endParaRPr lang="de-DE" dirty="0"/>
                    </a:p>
                  </a:txBody>
                  <a:tcPr/>
                </a:tc>
                <a:tc>
                  <a:txBody>
                    <a:bodyPr/>
                    <a:lstStyle/>
                    <a:p>
                      <a:r>
                        <a:rPr lang="de-DE" dirty="0"/>
                        <a:t>4 Ergeb. * 15</a:t>
                      </a:r>
                      <a:r>
                        <a:rPr lang="de-DE" baseline="0" dirty="0"/>
                        <a:t> Punkte x 5 = 300 Punkte</a:t>
                      </a:r>
                      <a:endParaRPr lang="de-DE" dirty="0"/>
                    </a:p>
                  </a:txBody>
                  <a:tcPr/>
                </a:tc>
                <a:extLst>
                  <a:ext uri="{0D108BD9-81ED-4DB2-BD59-A6C34878D82A}">
                    <a16:rowId xmlns:a16="http://schemas.microsoft.com/office/drawing/2014/main" val="10001"/>
                  </a:ext>
                </a:extLst>
              </a:tr>
              <a:tr h="1332075">
                <a:tc>
                  <a:txBody>
                    <a:bodyPr/>
                    <a:lstStyle/>
                    <a:p>
                      <a:r>
                        <a:rPr lang="de-DE" b="1" dirty="0"/>
                        <a:t>Gesamtpunkte.</a:t>
                      </a:r>
                    </a:p>
                    <a:p>
                      <a:r>
                        <a:rPr lang="de-DE" dirty="0"/>
                        <a:t>Block 1</a:t>
                      </a:r>
                    </a:p>
                    <a:p>
                      <a:r>
                        <a:rPr lang="de-DE" dirty="0"/>
                        <a:t>Block 2</a:t>
                      </a:r>
                    </a:p>
                  </a:txBody>
                  <a:tcPr/>
                </a:tc>
                <a:tc>
                  <a:txBody>
                    <a:bodyPr/>
                    <a:lstStyle/>
                    <a:p>
                      <a:endParaRPr lang="de-DE" dirty="0"/>
                    </a:p>
                    <a:p>
                      <a:r>
                        <a:rPr lang="de-DE" dirty="0"/>
                        <a:t>200</a:t>
                      </a:r>
                    </a:p>
                    <a:p>
                      <a:r>
                        <a:rPr lang="de-DE" dirty="0"/>
                        <a:t>100</a:t>
                      </a:r>
                    </a:p>
                    <a:p>
                      <a:r>
                        <a:rPr lang="de-DE" dirty="0"/>
                        <a:t>=</a:t>
                      </a:r>
                      <a:r>
                        <a:rPr lang="de-DE" baseline="0" dirty="0"/>
                        <a:t> 300 Punkte</a:t>
                      </a:r>
                      <a:endParaRPr lang="de-DE" dirty="0"/>
                    </a:p>
                  </a:txBody>
                  <a:tcPr/>
                </a:tc>
                <a:tc>
                  <a:txBody>
                    <a:bodyPr/>
                    <a:lstStyle/>
                    <a:p>
                      <a:endParaRPr lang="de-DE" dirty="0"/>
                    </a:p>
                    <a:p>
                      <a:r>
                        <a:rPr lang="de-DE" dirty="0"/>
                        <a:t>600</a:t>
                      </a:r>
                    </a:p>
                    <a:p>
                      <a:r>
                        <a:rPr lang="de-DE" dirty="0"/>
                        <a:t>300</a:t>
                      </a:r>
                    </a:p>
                    <a:p>
                      <a:r>
                        <a:rPr lang="de-DE" dirty="0"/>
                        <a:t>= 900 Punkte</a:t>
                      </a:r>
                    </a:p>
                  </a:txBody>
                  <a:tcPr/>
                </a:tc>
                <a:extLst>
                  <a:ext uri="{0D108BD9-81ED-4DB2-BD59-A6C34878D82A}">
                    <a16:rowId xmlns:a16="http://schemas.microsoft.com/office/drawing/2014/main" val="10002"/>
                  </a:ext>
                </a:extLst>
              </a:tr>
              <a:tr h="415562">
                <a:tc>
                  <a:txBody>
                    <a:bodyPr/>
                    <a:lstStyle/>
                    <a:p>
                      <a:r>
                        <a:rPr lang="de-DE" dirty="0"/>
                        <a:t>Durchschnittsnote</a:t>
                      </a:r>
                    </a:p>
                  </a:txBody>
                  <a:tcPr/>
                </a:tc>
                <a:tc>
                  <a:txBody>
                    <a:bodyPr/>
                    <a:lstStyle/>
                    <a:p>
                      <a:r>
                        <a:rPr lang="de-DE" dirty="0"/>
                        <a:t>4,0</a:t>
                      </a:r>
                    </a:p>
                  </a:txBody>
                  <a:tcPr/>
                </a:tc>
                <a:tc>
                  <a:txBody>
                    <a:bodyPr/>
                    <a:lstStyle/>
                    <a:p>
                      <a:r>
                        <a:rPr lang="de-DE" dirty="0"/>
                        <a:t>1,0</a:t>
                      </a:r>
                    </a:p>
                  </a:txBody>
                  <a:tcPr/>
                </a:tc>
                <a:extLst>
                  <a:ext uri="{0D108BD9-81ED-4DB2-BD59-A6C34878D82A}">
                    <a16:rowId xmlns:a16="http://schemas.microsoft.com/office/drawing/2014/main" val="10003"/>
                  </a:ext>
                </a:extLst>
              </a:tr>
            </a:tbl>
          </a:graphicData>
        </a:graphic>
      </p:graphicFrame>
      <p:sp>
        <p:nvSpPr>
          <p:cNvPr id="3" name="Datumsplatzhalter 2">
            <a:extLst>
              <a:ext uri="{FF2B5EF4-FFF2-40B4-BE49-F238E27FC236}">
                <a16:creationId xmlns:a16="http://schemas.microsoft.com/office/drawing/2014/main" id="{AE63E37C-5113-5949-97AB-4BA4AA20F0D4}"/>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7BDDF959-D0E8-736E-6557-B8754BE39D01}"/>
              </a:ext>
            </a:extLst>
          </p:cNvPr>
          <p:cNvPicPr>
            <a:picLocks noChangeAspect="1"/>
          </p:cNvPicPr>
          <p:nvPr/>
        </p:nvPicPr>
        <p:blipFill>
          <a:blip r:embed="rId2"/>
          <a:stretch>
            <a:fillRect/>
          </a:stretch>
        </p:blipFill>
        <p:spPr>
          <a:xfrm>
            <a:off x="251520" y="6269766"/>
            <a:ext cx="2097981" cy="485520"/>
          </a:xfrm>
          <a:prstGeom prst="rect">
            <a:avLst/>
          </a:prstGeom>
        </p:spPr>
      </p:pic>
    </p:spTree>
    <p:extLst>
      <p:ext uri="{BB962C8B-B14F-4D97-AF65-F5344CB8AC3E}">
        <p14:creationId xmlns:p14="http://schemas.microsoft.com/office/powerpoint/2010/main" val="24623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7556500" cy="1116012"/>
          </a:xfrm>
        </p:spPr>
        <p:txBody>
          <a:bodyPr/>
          <a:lstStyle/>
          <a:p>
            <a:pPr algn="ctr"/>
            <a:r>
              <a:rPr lang="de-DE" dirty="0"/>
              <a:t>Termine:  Zentralabitur 2025</a:t>
            </a:r>
            <a:br>
              <a:rPr lang="de-DE" dirty="0"/>
            </a:br>
            <a:endParaRPr lang="de-DE" dirty="0"/>
          </a:p>
        </p:txBody>
      </p:sp>
      <p:sp>
        <p:nvSpPr>
          <p:cNvPr id="3" name="Inhaltsplatzhalter 2"/>
          <p:cNvSpPr>
            <a:spLocks noGrp="1"/>
          </p:cNvSpPr>
          <p:nvPr>
            <p:ph idx="1"/>
          </p:nvPr>
        </p:nvSpPr>
        <p:spPr>
          <a:xfrm>
            <a:off x="498475" y="1412776"/>
            <a:ext cx="7556500" cy="4713387"/>
          </a:xfrm>
        </p:spPr>
        <p:txBody>
          <a:bodyPr/>
          <a:lstStyle/>
          <a:p>
            <a:pPr marL="0" indent="0">
              <a:buNone/>
              <a:tabLst>
                <a:tab pos="3492500" algn="l"/>
              </a:tabLst>
            </a:pPr>
            <a:r>
              <a:rPr lang="de-DE" dirty="0"/>
              <a:t>Wahl des 3./4. Faches bis 9.10., 12h (Forms!) 		          </a:t>
            </a:r>
          </a:p>
        </p:txBody>
      </p:sp>
      <p:sp>
        <p:nvSpPr>
          <p:cNvPr id="7" name="Datumsplatzhalter 6">
            <a:extLst>
              <a:ext uri="{FF2B5EF4-FFF2-40B4-BE49-F238E27FC236}">
                <a16:creationId xmlns:a16="http://schemas.microsoft.com/office/drawing/2014/main" id="{AA1A0500-8DB6-C34E-BC74-A1AA37ED9767}"/>
              </a:ext>
            </a:extLst>
          </p:cNvPr>
          <p:cNvSpPr>
            <a:spLocks noGrp="1"/>
          </p:cNvSpPr>
          <p:nvPr>
            <p:ph type="dt" sz="half" idx="10"/>
          </p:nvPr>
        </p:nvSpPr>
        <p:spPr/>
        <p:txBody>
          <a:bodyPr/>
          <a:lstStyle/>
          <a:p>
            <a:pPr>
              <a:defRPr/>
            </a:pPr>
            <a:r>
              <a:rPr lang="de-DE"/>
              <a:t>Nording Sept. 2025</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2407650105"/>
              </p:ext>
            </p:extLst>
          </p:nvPr>
        </p:nvGraphicFramePr>
        <p:xfrm>
          <a:off x="1043608" y="1916830"/>
          <a:ext cx="6912768" cy="4147510"/>
        </p:xfrm>
        <a:graphic>
          <a:graphicData uri="http://schemas.openxmlformats.org/drawingml/2006/table">
            <a:tbl>
              <a:tblPr firstRow="1" bandRow="1">
                <a:tableStyleId>{3C2FFA5D-87B4-456A-9821-1D502468CF0F}</a:tableStyleId>
              </a:tblPr>
              <a:tblGrid>
                <a:gridCol w="3946928">
                  <a:extLst>
                    <a:ext uri="{9D8B030D-6E8A-4147-A177-3AD203B41FA5}">
                      <a16:colId xmlns:a16="http://schemas.microsoft.com/office/drawing/2014/main" val="20000"/>
                    </a:ext>
                  </a:extLst>
                </a:gridCol>
                <a:gridCol w="2965840">
                  <a:extLst>
                    <a:ext uri="{9D8B030D-6E8A-4147-A177-3AD203B41FA5}">
                      <a16:colId xmlns:a16="http://schemas.microsoft.com/office/drawing/2014/main" val="20001"/>
                    </a:ext>
                  </a:extLst>
                </a:gridCol>
              </a:tblGrid>
              <a:tr h="381004">
                <a:tc>
                  <a:txBody>
                    <a:bodyPr/>
                    <a:lstStyle/>
                    <a:p>
                      <a:r>
                        <a:rPr lang="de-DE" dirty="0"/>
                        <a:t>letzter</a:t>
                      </a:r>
                      <a:r>
                        <a:rPr lang="de-DE" baseline="0" dirty="0"/>
                        <a:t> Unterrichtstag („</a:t>
                      </a:r>
                      <a:r>
                        <a:rPr lang="de-DE" baseline="0" dirty="0" err="1"/>
                        <a:t>Abigag</a:t>
                      </a:r>
                      <a:r>
                        <a:rPr lang="de-DE" baseline="0" dirty="0"/>
                        <a:t>“, Bekanntgabe Zulassung zum Abitur)</a:t>
                      </a:r>
                      <a:endParaRPr lang="de-DE" dirty="0"/>
                    </a:p>
                  </a:txBody>
                  <a:tcPr/>
                </a:tc>
                <a:tc>
                  <a:txBody>
                    <a:bodyPr/>
                    <a:lstStyle/>
                    <a:p>
                      <a:r>
                        <a:rPr lang="de-DE" dirty="0"/>
                        <a:t>Freitag, 27.3.2026</a:t>
                      </a:r>
                    </a:p>
                  </a:txBody>
                  <a:tcPr/>
                </a:tc>
                <a:extLst>
                  <a:ext uri="{0D108BD9-81ED-4DB2-BD59-A6C34878D82A}">
                    <a16:rowId xmlns:a16="http://schemas.microsoft.com/office/drawing/2014/main" val="10000"/>
                  </a:ext>
                </a:extLst>
              </a:tr>
              <a:tr h="381004">
                <a:tc>
                  <a:txBody>
                    <a:bodyPr/>
                    <a:lstStyle/>
                    <a:p>
                      <a:r>
                        <a:rPr lang="de-DE" dirty="0"/>
                        <a:t>LK BWRE</a:t>
                      </a:r>
                    </a:p>
                  </a:txBody>
                  <a:tcPr/>
                </a:tc>
                <a:tc>
                  <a:txBody>
                    <a:bodyPr/>
                    <a:lstStyle/>
                    <a:p>
                      <a:r>
                        <a:rPr lang="de-DE" dirty="0"/>
                        <a:t>Mittwoch, </a:t>
                      </a:r>
                      <a:r>
                        <a:rPr lang="de-DE" baseline="0" dirty="0"/>
                        <a:t>22. April</a:t>
                      </a:r>
                      <a:r>
                        <a:rPr lang="de-DE" dirty="0"/>
                        <a:t> , 9h</a:t>
                      </a:r>
                    </a:p>
                  </a:txBody>
                  <a:tcPr/>
                </a:tc>
                <a:extLst>
                  <a:ext uri="{0D108BD9-81ED-4DB2-BD59-A6C34878D82A}">
                    <a16:rowId xmlns:a16="http://schemas.microsoft.com/office/drawing/2014/main" val="10001"/>
                  </a:ext>
                </a:extLst>
              </a:tr>
              <a:tr h="381004">
                <a:tc>
                  <a:txBody>
                    <a:bodyPr/>
                    <a:lstStyle/>
                    <a:p>
                      <a:r>
                        <a:rPr lang="de-DE" dirty="0"/>
                        <a:t>Lk Englisch</a:t>
                      </a:r>
                    </a:p>
                  </a:txBody>
                  <a:tcPr/>
                </a:tc>
                <a:tc>
                  <a:txBody>
                    <a:bodyPr/>
                    <a:lstStyle/>
                    <a:p>
                      <a:r>
                        <a:rPr lang="de-DE" dirty="0"/>
                        <a:t>Dienstag, 28. April, 9h</a:t>
                      </a:r>
                    </a:p>
                  </a:txBody>
                  <a:tcPr/>
                </a:tc>
                <a:extLst>
                  <a:ext uri="{0D108BD9-81ED-4DB2-BD59-A6C34878D82A}">
                    <a16:rowId xmlns:a16="http://schemas.microsoft.com/office/drawing/2014/main" val="10002"/>
                  </a:ext>
                </a:extLst>
              </a:tr>
              <a:tr h="381004">
                <a:tc>
                  <a:txBody>
                    <a:bodyPr/>
                    <a:lstStyle/>
                    <a:p>
                      <a:r>
                        <a:rPr lang="de-DE" dirty="0"/>
                        <a:t>Lk Deutsch,</a:t>
                      </a:r>
                      <a:r>
                        <a:rPr lang="de-DE" baseline="0" dirty="0"/>
                        <a:t> </a:t>
                      </a:r>
                      <a:r>
                        <a:rPr lang="de-DE" dirty="0"/>
                        <a:t>Mathematik</a:t>
                      </a:r>
                    </a:p>
                  </a:txBody>
                  <a:tcPr/>
                </a:tc>
                <a:tc>
                  <a:txBody>
                    <a:bodyPr/>
                    <a:lstStyle/>
                    <a:p>
                      <a:r>
                        <a:rPr lang="de-DE" dirty="0"/>
                        <a:t>Dienstag, 5. Mai, 9h</a:t>
                      </a:r>
                    </a:p>
                  </a:txBody>
                  <a:tcPr/>
                </a:tc>
                <a:extLst>
                  <a:ext uri="{0D108BD9-81ED-4DB2-BD59-A6C34878D82A}">
                    <a16:rowId xmlns:a16="http://schemas.microsoft.com/office/drawing/2014/main" val="10003"/>
                  </a:ext>
                </a:extLst>
              </a:tr>
              <a:tr h="661138">
                <a:tc>
                  <a:txBody>
                    <a:bodyPr/>
                    <a:lstStyle/>
                    <a:p>
                      <a:r>
                        <a:rPr lang="de-DE" dirty="0"/>
                        <a:t>Grundkurse Englisch, Deutsch, Mathematik</a:t>
                      </a:r>
                    </a:p>
                  </a:txBody>
                  <a:tcPr/>
                </a:tc>
                <a:tc>
                  <a:txBody>
                    <a:bodyPr/>
                    <a:lstStyle/>
                    <a:p>
                      <a:r>
                        <a:rPr lang="de-DE" dirty="0"/>
                        <a:t>Dienstag, 12. Mai, 9h</a:t>
                      </a:r>
                    </a:p>
                  </a:txBody>
                  <a:tcPr/>
                </a:tc>
                <a:extLst>
                  <a:ext uri="{0D108BD9-81ED-4DB2-BD59-A6C34878D82A}">
                    <a16:rowId xmlns:a16="http://schemas.microsoft.com/office/drawing/2014/main" val="10004"/>
                  </a:ext>
                </a:extLst>
              </a:tr>
              <a:tr h="661138">
                <a:tc>
                  <a:txBody>
                    <a:bodyPr/>
                    <a:lstStyle/>
                    <a:p>
                      <a:r>
                        <a:rPr lang="de-DE" dirty="0"/>
                        <a:t>Mündliche Prüfungen im 4. Abiturfach</a:t>
                      </a:r>
                    </a:p>
                  </a:txBody>
                  <a:tcPr/>
                </a:tc>
                <a:tc>
                  <a:txBody>
                    <a:bodyPr/>
                    <a:lstStyle/>
                    <a:p>
                      <a:r>
                        <a:rPr lang="de-DE" dirty="0"/>
                        <a:t>Di., 19. Mai, Mi., 20. Mai, </a:t>
                      </a:r>
                    </a:p>
                    <a:p>
                      <a:r>
                        <a:rPr lang="de-DE" dirty="0"/>
                        <a:t>ggf. Do., 21. Mai 2026</a:t>
                      </a:r>
                    </a:p>
                  </a:txBody>
                  <a:tcPr/>
                </a:tc>
                <a:extLst>
                  <a:ext uri="{0D108BD9-81ED-4DB2-BD59-A6C34878D82A}">
                    <a16:rowId xmlns:a16="http://schemas.microsoft.com/office/drawing/2014/main" val="10005"/>
                  </a:ext>
                </a:extLst>
              </a:tr>
              <a:tr h="381004">
                <a:tc>
                  <a:txBody>
                    <a:bodyPr/>
                    <a:lstStyle/>
                    <a:p>
                      <a:r>
                        <a:rPr lang="de-DE" dirty="0"/>
                        <a:t>Bekanntgabe der Ergebnisse 1.- 3. Fach</a:t>
                      </a:r>
                    </a:p>
                  </a:txBody>
                  <a:tcPr/>
                </a:tc>
                <a:tc>
                  <a:txBody>
                    <a:bodyPr/>
                    <a:lstStyle/>
                    <a:p>
                      <a:r>
                        <a:rPr lang="de-DE" dirty="0"/>
                        <a:t>Freitag, 5. Juni</a:t>
                      </a:r>
                    </a:p>
                  </a:txBody>
                  <a:tcPr/>
                </a:tc>
                <a:extLst>
                  <a:ext uri="{0D108BD9-81ED-4DB2-BD59-A6C34878D82A}">
                    <a16:rowId xmlns:a16="http://schemas.microsoft.com/office/drawing/2014/main" val="10006"/>
                  </a:ext>
                </a:extLst>
              </a:tr>
              <a:tr h="661138">
                <a:tc>
                  <a:txBody>
                    <a:bodyPr/>
                    <a:lstStyle/>
                    <a:p>
                      <a:r>
                        <a:rPr lang="de-DE" dirty="0"/>
                        <a:t>Mündliche Prüfungen im 1. – 3. Fach</a:t>
                      </a:r>
                    </a:p>
                    <a:p>
                      <a:r>
                        <a:rPr lang="de-DE" dirty="0"/>
                        <a:t>Ausgabe </a:t>
                      </a:r>
                      <a:r>
                        <a:rPr lang="de-DE" dirty="0" err="1"/>
                        <a:t>Abizeugnisse</a:t>
                      </a:r>
                      <a:r>
                        <a:rPr lang="de-DE" dirty="0"/>
                        <a:t> – Abiball „La </a:t>
                      </a:r>
                      <a:r>
                        <a:rPr lang="de-DE" dirty="0" err="1"/>
                        <a:t>Vie</a:t>
                      </a:r>
                      <a:r>
                        <a:rPr lang="de-DE" dirty="0"/>
                        <a:t>“</a:t>
                      </a:r>
                    </a:p>
                  </a:txBody>
                  <a:tcPr/>
                </a:tc>
                <a:tc>
                  <a:txBody>
                    <a:bodyPr/>
                    <a:lstStyle/>
                    <a:p>
                      <a:r>
                        <a:rPr lang="de-DE" dirty="0"/>
                        <a:t>16./17. Juni 2026</a:t>
                      </a:r>
                    </a:p>
                    <a:p>
                      <a:r>
                        <a:rPr lang="de-DE" dirty="0"/>
                        <a:t>25.6.2026 </a:t>
                      </a:r>
                    </a:p>
                  </a:txBody>
                  <a:tcPr/>
                </a:tc>
                <a:extLst>
                  <a:ext uri="{0D108BD9-81ED-4DB2-BD59-A6C34878D82A}">
                    <a16:rowId xmlns:a16="http://schemas.microsoft.com/office/drawing/2014/main" val="10007"/>
                  </a:ext>
                </a:extLst>
              </a:tr>
            </a:tbl>
          </a:graphicData>
        </a:graphic>
      </p:graphicFrame>
      <p:pic>
        <p:nvPicPr>
          <p:cNvPr id="4" name="Grafik 3">
            <a:extLst>
              <a:ext uri="{FF2B5EF4-FFF2-40B4-BE49-F238E27FC236}">
                <a16:creationId xmlns:a16="http://schemas.microsoft.com/office/drawing/2014/main" id="{18AD897A-A0EE-45A9-EE8F-6B59442E939E}"/>
              </a:ext>
            </a:extLst>
          </p:cNvPr>
          <p:cNvPicPr>
            <a:picLocks noChangeAspect="1"/>
          </p:cNvPicPr>
          <p:nvPr/>
        </p:nvPicPr>
        <p:blipFill>
          <a:blip r:embed="rId3"/>
          <a:stretch>
            <a:fillRect/>
          </a:stretch>
        </p:blipFill>
        <p:spPr>
          <a:xfrm>
            <a:off x="207439" y="6237311"/>
            <a:ext cx="2391179" cy="553373"/>
          </a:xfrm>
          <a:prstGeom prst="rect">
            <a:avLst/>
          </a:prstGeom>
        </p:spPr>
      </p:pic>
    </p:spTree>
    <p:extLst>
      <p:ext uri="{BB962C8B-B14F-4D97-AF65-F5344CB8AC3E}">
        <p14:creationId xmlns:p14="http://schemas.microsoft.com/office/powerpoint/2010/main" val="118387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E1AC-8407-AC9B-A63F-ACC02CFD67D7}"/>
              </a:ext>
            </a:extLst>
          </p:cNvPr>
          <p:cNvSpPr>
            <a:spLocks noGrp="1"/>
          </p:cNvSpPr>
          <p:nvPr>
            <p:ph type="title"/>
          </p:nvPr>
        </p:nvSpPr>
        <p:spPr/>
        <p:txBody>
          <a:bodyPr/>
          <a:lstStyle/>
          <a:p>
            <a:r>
              <a:rPr lang="de-DE" dirty="0"/>
              <a:t>Der neue </a:t>
            </a:r>
            <a:r>
              <a:rPr lang="de-DE" dirty="0" err="1"/>
              <a:t>Abirechner</a:t>
            </a:r>
            <a:r>
              <a:rPr lang="de-DE" dirty="0"/>
              <a:t> (Hr. Fuchs)</a:t>
            </a:r>
          </a:p>
        </p:txBody>
      </p:sp>
      <p:sp>
        <p:nvSpPr>
          <p:cNvPr id="3" name="Content Placeholder 2">
            <a:extLst>
              <a:ext uri="{FF2B5EF4-FFF2-40B4-BE49-F238E27FC236}">
                <a16:creationId xmlns:a16="http://schemas.microsoft.com/office/drawing/2014/main" id="{FFBBBC8B-733F-9E41-4A65-A04AF5CF33E0}"/>
              </a:ext>
            </a:extLst>
          </p:cNvPr>
          <p:cNvSpPr>
            <a:spLocks noGrp="1"/>
          </p:cNvSpPr>
          <p:nvPr>
            <p:ph idx="1"/>
          </p:nvPr>
        </p:nvSpPr>
        <p:spPr/>
        <p:txBody>
          <a:bodyPr/>
          <a:lstStyle/>
          <a:p>
            <a:r>
              <a:rPr lang="de-DE" sz="3600" b="1" dirty="0">
                <a:hlinkClick r:id="rId2"/>
              </a:rPr>
              <a:t>https://www.bkal.de/abiturrechner/</a:t>
            </a:r>
            <a:endParaRPr lang="de-DE" sz="3600" b="1" dirty="0"/>
          </a:p>
        </p:txBody>
      </p:sp>
      <p:sp>
        <p:nvSpPr>
          <p:cNvPr id="4" name="Date Placeholder 3">
            <a:extLst>
              <a:ext uri="{FF2B5EF4-FFF2-40B4-BE49-F238E27FC236}">
                <a16:creationId xmlns:a16="http://schemas.microsoft.com/office/drawing/2014/main" id="{7048C27A-8F71-0158-B391-4E43241E6B60}"/>
              </a:ext>
            </a:extLst>
          </p:cNvPr>
          <p:cNvSpPr>
            <a:spLocks noGrp="1"/>
          </p:cNvSpPr>
          <p:nvPr>
            <p:ph type="dt" sz="half" idx="10"/>
          </p:nvPr>
        </p:nvSpPr>
        <p:spPr/>
        <p:txBody>
          <a:bodyPr/>
          <a:lstStyle/>
          <a:p>
            <a:pPr>
              <a:defRPr/>
            </a:pPr>
            <a:r>
              <a:rPr lang="de-DE"/>
              <a:t>Nording Sept. 2025</a:t>
            </a:r>
            <a:endParaRPr lang="en-US" dirty="0"/>
          </a:p>
        </p:txBody>
      </p:sp>
      <p:pic>
        <p:nvPicPr>
          <p:cNvPr id="5" name="Grafik 4">
            <a:extLst>
              <a:ext uri="{FF2B5EF4-FFF2-40B4-BE49-F238E27FC236}">
                <a16:creationId xmlns:a16="http://schemas.microsoft.com/office/drawing/2014/main" id="{53D3C40B-173A-1273-F11F-4B2B00D1E48B}"/>
              </a:ext>
            </a:extLst>
          </p:cNvPr>
          <p:cNvPicPr>
            <a:picLocks noChangeAspect="1"/>
          </p:cNvPicPr>
          <p:nvPr/>
        </p:nvPicPr>
        <p:blipFill>
          <a:blip r:embed="rId3"/>
          <a:stretch>
            <a:fillRect/>
          </a:stretch>
        </p:blipFill>
        <p:spPr>
          <a:xfrm>
            <a:off x="216912" y="6237312"/>
            <a:ext cx="2238217" cy="517974"/>
          </a:xfrm>
          <a:prstGeom prst="rect">
            <a:avLst/>
          </a:prstGeom>
        </p:spPr>
      </p:pic>
    </p:spTree>
    <p:extLst>
      <p:ext uri="{BB962C8B-B14F-4D97-AF65-F5344CB8AC3E}">
        <p14:creationId xmlns:p14="http://schemas.microsoft.com/office/powerpoint/2010/main" val="99978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714375" y="1571625"/>
            <a:ext cx="7620000"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a:p>
            <a:pPr algn="ctr" eaLnBrk="1" hangingPunct="1">
              <a:spcBef>
                <a:spcPct val="50000"/>
              </a:spcBef>
            </a:pPr>
            <a:r>
              <a:rPr lang="de-DE" sz="2800" dirty="0">
                <a:latin typeface="Gill Sans MT" charset="0"/>
              </a:rPr>
              <a:t>Jetzt ist Zeit für Ihre Fragen!</a:t>
            </a:r>
          </a:p>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a:p>
            <a:pPr algn="ctr" eaLnBrk="1" hangingPunct="1">
              <a:spcBef>
                <a:spcPct val="50000"/>
              </a:spcBef>
            </a:pPr>
            <a:endParaRPr lang="de-DE" sz="2800" dirty="0">
              <a:latin typeface="Gill Sans MT" charset="0"/>
            </a:endParaRPr>
          </a:p>
        </p:txBody>
      </p:sp>
      <p:pic>
        <p:nvPicPr>
          <p:cNvPr id="45058" name="Bild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163" y="3933825"/>
            <a:ext cx="2255837"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umsplatzhalter 2">
            <a:extLst>
              <a:ext uri="{FF2B5EF4-FFF2-40B4-BE49-F238E27FC236}">
                <a16:creationId xmlns:a16="http://schemas.microsoft.com/office/drawing/2014/main" id="{9F875A5B-6007-9941-A0FF-FF08716F22E9}"/>
              </a:ext>
            </a:extLst>
          </p:cNvPr>
          <p:cNvSpPr>
            <a:spLocks noGrp="1"/>
          </p:cNvSpPr>
          <p:nvPr>
            <p:ph type="dt" sz="half" idx="10"/>
          </p:nvPr>
        </p:nvSpPr>
        <p:spPr/>
        <p:txBody>
          <a:bodyPr/>
          <a:lstStyle/>
          <a:p>
            <a:pPr>
              <a:defRPr/>
            </a:pPr>
            <a:r>
              <a:rPr lang="de-DE"/>
              <a:t>Nording Sept. 2025</a:t>
            </a:r>
            <a:endParaRPr lang="en-US" dirty="0"/>
          </a:p>
        </p:txBody>
      </p:sp>
      <p:pic>
        <p:nvPicPr>
          <p:cNvPr id="2" name="Grafik 1">
            <a:extLst>
              <a:ext uri="{FF2B5EF4-FFF2-40B4-BE49-F238E27FC236}">
                <a16:creationId xmlns:a16="http://schemas.microsoft.com/office/drawing/2014/main" id="{CA10C09E-2D95-8A4B-D4D9-6E9E9C70AD58}"/>
              </a:ext>
            </a:extLst>
          </p:cNvPr>
          <p:cNvPicPr>
            <a:picLocks noChangeAspect="1"/>
          </p:cNvPicPr>
          <p:nvPr/>
        </p:nvPicPr>
        <p:blipFill>
          <a:blip r:embed="rId4"/>
          <a:stretch>
            <a:fillRect/>
          </a:stretch>
        </p:blipFill>
        <p:spPr>
          <a:xfrm>
            <a:off x="167805" y="6302640"/>
            <a:ext cx="1955924" cy="452645"/>
          </a:xfrm>
          <a:prstGeom prst="rect">
            <a:avLst/>
          </a:prstGeom>
        </p:spPr>
      </p:pic>
    </p:spTree>
  </p:cSld>
  <p:clrMapOvr>
    <a:masterClrMapping/>
  </p:clrMapOvr>
  <p:transition spd="med" advTm="10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el 1"/>
          <p:cNvSpPr>
            <a:spLocks noGrp="1"/>
          </p:cNvSpPr>
          <p:nvPr>
            <p:ph type="title"/>
          </p:nvPr>
        </p:nvSpPr>
        <p:spPr/>
        <p:txBody>
          <a:bodyPr/>
          <a:lstStyle/>
          <a:p>
            <a:r>
              <a:rPr lang="de-DE" dirty="0">
                <a:latin typeface="Calibri" charset="0"/>
              </a:rPr>
              <a:t>Die Aufgabenfelder</a:t>
            </a:r>
            <a:br>
              <a:rPr lang="de-DE" dirty="0">
                <a:latin typeface="Calibri" charset="0"/>
              </a:rPr>
            </a:br>
            <a:endParaRPr lang="de-DE" dirty="0">
              <a:latin typeface="Calibri" charset="0"/>
            </a:endParaRPr>
          </a:p>
        </p:txBody>
      </p:sp>
      <p:sp>
        <p:nvSpPr>
          <p:cNvPr id="3" name="Inhaltsplatzhalter 2"/>
          <p:cNvSpPr>
            <a:spLocks noGrp="1"/>
          </p:cNvSpPr>
          <p:nvPr>
            <p:ph idx="1"/>
          </p:nvPr>
        </p:nvSpPr>
        <p:spPr>
          <a:xfrm>
            <a:off x="498475" y="1412875"/>
            <a:ext cx="7556500" cy="4103688"/>
          </a:xfrm>
        </p:spPr>
        <p:txBody>
          <a:bodyPr/>
          <a:lstStyle/>
          <a:p>
            <a:pPr marL="0" indent="0" eaLnBrk="1" hangingPunct="1">
              <a:buFont typeface="Wingdings" charset="0"/>
              <a:buNone/>
              <a:defRPr/>
            </a:pPr>
            <a:r>
              <a:rPr lang="de-DE" dirty="0"/>
              <a:t>Für die Abiturprüfung wird jeweils ein Fach aus den Aufgabenfeldern verbindlich gewählt.</a:t>
            </a:r>
          </a:p>
          <a:p>
            <a:pPr eaLnBrk="1" hangingPunct="1">
              <a:defRPr/>
            </a:pPr>
            <a:r>
              <a:rPr lang="de-DE" dirty="0"/>
              <a:t>Aufgabenfeld I (sprachlich-literarisch-künstlerisch):</a:t>
            </a:r>
          </a:p>
          <a:p>
            <a:pPr eaLnBrk="1" hangingPunct="1">
              <a:defRPr/>
            </a:pPr>
            <a:r>
              <a:rPr lang="de-DE" dirty="0"/>
              <a:t>Aufgabenfeld II (gesellschaftswissenschaftlich)</a:t>
            </a:r>
          </a:p>
          <a:p>
            <a:pPr eaLnBrk="1" hangingPunct="1">
              <a:defRPr/>
            </a:pPr>
            <a:r>
              <a:rPr lang="de-DE" dirty="0"/>
              <a:t>Aufgabenfeld III (mathematisch- naturwissenschaftlich-technisch)</a:t>
            </a:r>
          </a:p>
        </p:txBody>
      </p:sp>
      <p:sp>
        <p:nvSpPr>
          <p:cNvPr id="2" name="Datumsplatzhalter 1">
            <a:extLst>
              <a:ext uri="{FF2B5EF4-FFF2-40B4-BE49-F238E27FC236}">
                <a16:creationId xmlns:a16="http://schemas.microsoft.com/office/drawing/2014/main" id="{492F64FE-04DC-0B4F-BA6D-C102FC6F8BBD}"/>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FD50F888-1083-DB8C-2882-97946533781E}"/>
              </a:ext>
            </a:extLst>
          </p:cNvPr>
          <p:cNvPicPr>
            <a:picLocks noChangeAspect="1"/>
          </p:cNvPicPr>
          <p:nvPr/>
        </p:nvPicPr>
        <p:blipFill>
          <a:blip r:embed="rId2"/>
          <a:stretch>
            <a:fillRect/>
          </a:stretch>
        </p:blipFill>
        <p:spPr>
          <a:xfrm>
            <a:off x="215901" y="6165303"/>
            <a:ext cx="2336716" cy="540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el 1"/>
          <p:cNvSpPr>
            <a:spLocks noGrp="1"/>
          </p:cNvSpPr>
          <p:nvPr>
            <p:ph type="title"/>
          </p:nvPr>
        </p:nvSpPr>
        <p:spPr/>
        <p:txBody>
          <a:bodyPr/>
          <a:lstStyle/>
          <a:p>
            <a:r>
              <a:rPr lang="de-DE" dirty="0">
                <a:latin typeface="Calibri" charset="0"/>
              </a:rPr>
              <a:t>Achtung!!!</a:t>
            </a:r>
          </a:p>
        </p:txBody>
      </p:sp>
      <p:sp>
        <p:nvSpPr>
          <p:cNvPr id="79874" name="Inhaltsplatzhalter 2"/>
          <p:cNvSpPr>
            <a:spLocks noGrp="1"/>
          </p:cNvSpPr>
          <p:nvPr>
            <p:ph idx="1"/>
          </p:nvPr>
        </p:nvSpPr>
        <p:spPr>
          <a:xfrm>
            <a:off x="498475" y="1484784"/>
            <a:ext cx="7556500" cy="4641379"/>
          </a:xfrm>
        </p:spPr>
        <p:txBody>
          <a:bodyPr/>
          <a:lstStyle/>
          <a:p>
            <a:r>
              <a:rPr lang="de-DE" dirty="0">
                <a:solidFill>
                  <a:schemeClr val="tx1">
                    <a:lumMod val="65000"/>
                    <a:lumOff val="35000"/>
                  </a:schemeClr>
                </a:solidFill>
                <a:latin typeface="Calibri" charset="0"/>
              </a:rPr>
              <a:t>Soll ein Fach 3. oder 4. Abiturfach werden, </a:t>
            </a:r>
            <a:br>
              <a:rPr lang="de-DE" dirty="0">
                <a:solidFill>
                  <a:schemeClr val="tx1">
                    <a:lumMod val="65000"/>
                    <a:lumOff val="35000"/>
                  </a:schemeClr>
                </a:solidFill>
                <a:latin typeface="Calibri" charset="0"/>
              </a:rPr>
            </a:br>
            <a:r>
              <a:rPr lang="de-DE" dirty="0">
                <a:solidFill>
                  <a:schemeClr val="tx1">
                    <a:lumMod val="65000"/>
                    <a:lumOff val="35000"/>
                  </a:schemeClr>
                </a:solidFill>
                <a:latin typeface="Calibri" charset="0"/>
              </a:rPr>
              <a:t>so muss es mindestens ab Klasse 12.1 Klausurfach gewesen sein! Nur für das 4. Fach reicht die Wahl als Klausurfach nur in der 12. </a:t>
            </a:r>
          </a:p>
          <a:p>
            <a:r>
              <a:rPr lang="de-DE" dirty="0">
                <a:solidFill>
                  <a:schemeClr val="tx1">
                    <a:lumMod val="65000"/>
                    <a:lumOff val="35000"/>
                  </a:schemeClr>
                </a:solidFill>
                <a:latin typeface="Calibri" charset="0"/>
              </a:rPr>
              <a:t>Klausuren in 13.I : in den beiden Leistungskursen, im 3. Abiturfach und in den Fremdsprachen</a:t>
            </a:r>
          </a:p>
          <a:p>
            <a:r>
              <a:rPr lang="de-DE" dirty="0">
                <a:solidFill>
                  <a:schemeClr val="tx1">
                    <a:lumMod val="65000"/>
                    <a:lumOff val="35000"/>
                  </a:schemeClr>
                </a:solidFill>
                <a:latin typeface="Calibri" charset="0"/>
              </a:rPr>
              <a:t>Klausuren in 13.2: in den beiden Leistungskursen, im 3. Abiturfach und in der in der Stufe 11 neu begonnenen Fremdsprache</a:t>
            </a:r>
          </a:p>
          <a:p>
            <a:endParaRPr lang="de-DE" dirty="0">
              <a:solidFill>
                <a:srgbClr val="000072"/>
              </a:solidFill>
              <a:latin typeface="Calibri" charset="0"/>
            </a:endParaRPr>
          </a:p>
          <a:p>
            <a:endParaRPr lang="de-DE" dirty="0">
              <a:solidFill>
                <a:srgbClr val="008000"/>
              </a:solidFill>
              <a:latin typeface="Calibri" charset="0"/>
            </a:endParaRPr>
          </a:p>
          <a:p>
            <a:endParaRPr lang="de-DE" dirty="0">
              <a:latin typeface="Calibri" charset="0"/>
            </a:endParaRPr>
          </a:p>
        </p:txBody>
      </p:sp>
      <p:sp>
        <p:nvSpPr>
          <p:cNvPr id="2" name="Datumsplatzhalter 1">
            <a:extLst>
              <a:ext uri="{FF2B5EF4-FFF2-40B4-BE49-F238E27FC236}">
                <a16:creationId xmlns:a16="http://schemas.microsoft.com/office/drawing/2014/main" id="{623424F8-8041-EE4B-8603-4002F1255E96}"/>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103B67A8-B2F3-7D01-1A6E-8E1DD4FDFE38}"/>
              </a:ext>
            </a:extLst>
          </p:cNvPr>
          <p:cNvPicPr>
            <a:picLocks noChangeAspect="1"/>
          </p:cNvPicPr>
          <p:nvPr/>
        </p:nvPicPr>
        <p:blipFill>
          <a:blip r:embed="rId3"/>
          <a:stretch>
            <a:fillRect/>
          </a:stretch>
        </p:blipFill>
        <p:spPr>
          <a:xfrm>
            <a:off x="197324" y="6212309"/>
            <a:ext cx="2133601" cy="4937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a typeface="MS PGothic" charset="0"/>
              </a:rPr>
              <a:t>Abiturfachkombination : Variante 1</a:t>
            </a:r>
            <a:endParaRPr lang="de-DE" dirty="0"/>
          </a:p>
        </p:txBody>
      </p:sp>
      <p:sp>
        <p:nvSpPr>
          <p:cNvPr id="5" name="Datumsplatzhalter 4">
            <a:extLst>
              <a:ext uri="{FF2B5EF4-FFF2-40B4-BE49-F238E27FC236}">
                <a16:creationId xmlns:a16="http://schemas.microsoft.com/office/drawing/2014/main" id="{B156D5A2-93E7-0741-B31F-B5ED0904F8DE}"/>
              </a:ext>
            </a:extLst>
          </p:cNvPr>
          <p:cNvSpPr>
            <a:spLocks noGrp="1"/>
          </p:cNvSpPr>
          <p:nvPr>
            <p:ph type="dt" sz="half" idx="10"/>
          </p:nvPr>
        </p:nvSpPr>
        <p:spPr/>
        <p:txBody>
          <a:bodyPr/>
          <a:lstStyle/>
          <a:p>
            <a:pPr>
              <a:defRPr/>
            </a:pPr>
            <a:r>
              <a:rPr lang="de-DE"/>
              <a:t>Nording Sept. 2025</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396540051"/>
              </p:ext>
            </p:extLst>
          </p:nvPr>
        </p:nvGraphicFramePr>
        <p:xfrm>
          <a:off x="683568" y="1412776"/>
          <a:ext cx="7272808" cy="3510978"/>
        </p:xfrm>
        <a:graphic>
          <a:graphicData uri="http://schemas.openxmlformats.org/drawingml/2006/table">
            <a:tbl>
              <a:tblPr firstRow="1" bandRow="1">
                <a:tableStyleId>{3C2FFA5D-87B4-456A-9821-1D502468CF0F}</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774086">
                <a:tc>
                  <a:txBody>
                    <a:bodyPr/>
                    <a:lstStyle/>
                    <a:p>
                      <a:r>
                        <a:rPr lang="de-DE" dirty="0"/>
                        <a:t>1. LK Englisch</a:t>
                      </a:r>
                    </a:p>
                  </a:txBody>
                  <a:tcPr/>
                </a:tc>
                <a:tc>
                  <a:txBody>
                    <a:bodyPr/>
                    <a:lstStyle/>
                    <a:p>
                      <a:endParaRPr lang="de-DE"/>
                    </a:p>
                  </a:txBody>
                  <a:tcPr/>
                </a:tc>
                <a:extLst>
                  <a:ext uri="{0D108BD9-81ED-4DB2-BD59-A6C34878D82A}">
                    <a16:rowId xmlns:a16="http://schemas.microsoft.com/office/drawing/2014/main" val="10000"/>
                  </a:ext>
                </a:extLst>
              </a:tr>
              <a:tr h="774086">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774086">
                <a:tc>
                  <a:txBody>
                    <a:bodyPr/>
                    <a:lstStyle/>
                    <a:p>
                      <a:r>
                        <a:rPr lang="de-DE" dirty="0"/>
                        <a:t>3. Abiturfach</a:t>
                      </a:r>
                      <a:r>
                        <a:rPr lang="de-DE" baseline="0" dirty="0"/>
                        <a:t> </a:t>
                      </a:r>
                      <a:r>
                        <a:rPr lang="de-DE" dirty="0"/>
                        <a:t> Mathematik</a:t>
                      </a:r>
                    </a:p>
                  </a:txBody>
                  <a:tcPr/>
                </a:tc>
                <a:tc>
                  <a:txBody>
                    <a:bodyPr/>
                    <a:lstStyle/>
                    <a:p>
                      <a:r>
                        <a:rPr lang="de-DE" dirty="0"/>
                        <a:t>3. Abiturfach Deutsch</a:t>
                      </a:r>
                    </a:p>
                  </a:txBody>
                  <a:tcPr/>
                </a:tc>
                <a:extLst>
                  <a:ext uri="{0D108BD9-81ED-4DB2-BD59-A6C34878D82A}">
                    <a16:rowId xmlns:a16="http://schemas.microsoft.com/office/drawing/2014/main" val="10002"/>
                  </a:ext>
                </a:extLst>
              </a:tr>
              <a:tr h="774086">
                <a:tc>
                  <a:txBody>
                    <a:bodyPr/>
                    <a:lstStyle/>
                    <a:p>
                      <a:r>
                        <a:rPr lang="de-DE" dirty="0"/>
                        <a:t>4. Abiturfach:</a:t>
                      </a:r>
                    </a:p>
                    <a:p>
                      <a:r>
                        <a:rPr lang="de-DE" dirty="0"/>
                        <a:t>Deutsch, WI, Physik,</a:t>
                      </a:r>
                      <a:r>
                        <a:rPr lang="de-DE" baseline="0" dirty="0"/>
                        <a:t> Biologie, VWL, Gesellschaftslehre, Religion, 2. Fremdsprache</a:t>
                      </a:r>
                      <a:endParaRPr lang="de-DE" dirty="0"/>
                    </a:p>
                  </a:txBody>
                  <a:tcPr/>
                </a:tc>
                <a:tc>
                  <a:txBody>
                    <a:bodyPr/>
                    <a:lstStyle/>
                    <a:p>
                      <a:r>
                        <a:rPr lang="de-DE" dirty="0"/>
                        <a:t>4. Abiturfach:</a:t>
                      </a:r>
                    </a:p>
                    <a:p>
                      <a:r>
                        <a:rPr lang="de-DE" dirty="0"/>
                        <a:t>Mathematik, WI, Physik, Biologie</a:t>
                      </a:r>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A964B95F-2C10-5B54-4690-2CEAEB77F49F}"/>
              </a:ext>
            </a:extLst>
          </p:cNvPr>
          <p:cNvPicPr>
            <a:picLocks noChangeAspect="1"/>
          </p:cNvPicPr>
          <p:nvPr/>
        </p:nvPicPr>
        <p:blipFill>
          <a:blip r:embed="rId2"/>
          <a:stretch>
            <a:fillRect/>
          </a:stretch>
        </p:blipFill>
        <p:spPr>
          <a:xfrm>
            <a:off x="246066" y="6165303"/>
            <a:ext cx="2336716" cy="540769"/>
          </a:xfrm>
          <a:prstGeom prst="rect">
            <a:avLst/>
          </a:prstGeom>
        </p:spPr>
      </p:pic>
    </p:spTree>
    <p:extLst>
      <p:ext uri="{BB962C8B-B14F-4D97-AF65-F5344CB8AC3E}">
        <p14:creationId xmlns:p14="http://schemas.microsoft.com/office/powerpoint/2010/main" val="370788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Abiturfachkombination: Variante 2</a:t>
            </a:r>
          </a:p>
        </p:txBody>
      </p:sp>
      <p:sp>
        <p:nvSpPr>
          <p:cNvPr id="6" name="Datumsplatzhalter 5">
            <a:extLst>
              <a:ext uri="{FF2B5EF4-FFF2-40B4-BE49-F238E27FC236}">
                <a16:creationId xmlns:a16="http://schemas.microsoft.com/office/drawing/2014/main" id="{1CBC327B-006C-2E46-9999-481B0B497AAA}"/>
              </a:ext>
            </a:extLst>
          </p:cNvPr>
          <p:cNvSpPr>
            <a:spLocks noGrp="1"/>
          </p:cNvSpPr>
          <p:nvPr>
            <p:ph type="dt" sz="half" idx="10"/>
          </p:nvPr>
        </p:nvSpPr>
        <p:spPr/>
        <p:txBody>
          <a:bodyPr/>
          <a:lstStyle/>
          <a:p>
            <a:pPr>
              <a:defRPr/>
            </a:pPr>
            <a:r>
              <a:rPr lang="de-DE"/>
              <a:t>Nording Sept. 2025</a:t>
            </a:r>
            <a:endParaRPr lang="en-US" dirty="0"/>
          </a:p>
        </p:txBody>
      </p:sp>
      <p:graphicFrame>
        <p:nvGraphicFramePr>
          <p:cNvPr id="5" name="Tabelle 4"/>
          <p:cNvGraphicFramePr>
            <a:graphicFrameLocks noGrp="1"/>
          </p:cNvGraphicFramePr>
          <p:nvPr>
            <p:extLst>
              <p:ext uri="{D42A27DB-BD31-4B8C-83A1-F6EECF244321}">
                <p14:modId xmlns:p14="http://schemas.microsoft.com/office/powerpoint/2010/main" val="73062691"/>
              </p:ext>
            </p:extLst>
          </p:nvPr>
        </p:nvGraphicFramePr>
        <p:xfrm>
          <a:off x="611560" y="1412776"/>
          <a:ext cx="7008440" cy="3348960"/>
        </p:xfrm>
        <a:graphic>
          <a:graphicData uri="http://schemas.openxmlformats.org/drawingml/2006/table">
            <a:tbl>
              <a:tblPr firstRow="1" bandRow="1">
                <a:tableStyleId>{3C2FFA5D-87B4-456A-9821-1D502468CF0F}</a:tableStyleId>
              </a:tblPr>
              <a:tblGrid>
                <a:gridCol w="3504220">
                  <a:extLst>
                    <a:ext uri="{9D8B030D-6E8A-4147-A177-3AD203B41FA5}">
                      <a16:colId xmlns:a16="http://schemas.microsoft.com/office/drawing/2014/main" val="20000"/>
                    </a:ext>
                  </a:extLst>
                </a:gridCol>
                <a:gridCol w="3504220">
                  <a:extLst>
                    <a:ext uri="{9D8B030D-6E8A-4147-A177-3AD203B41FA5}">
                      <a16:colId xmlns:a16="http://schemas.microsoft.com/office/drawing/2014/main" val="20001"/>
                    </a:ext>
                  </a:extLst>
                </a:gridCol>
              </a:tblGrid>
              <a:tr h="720080">
                <a:tc>
                  <a:txBody>
                    <a:bodyPr/>
                    <a:lstStyle/>
                    <a:p>
                      <a:r>
                        <a:rPr lang="de-DE" dirty="0"/>
                        <a:t>1. LK Mathematik</a:t>
                      </a:r>
                    </a:p>
                  </a:txBody>
                  <a:tcPr/>
                </a:tc>
                <a:tc>
                  <a:txBody>
                    <a:bodyPr/>
                    <a:lstStyle/>
                    <a:p>
                      <a:endParaRPr lang="de-DE"/>
                    </a:p>
                  </a:txBody>
                  <a:tcPr/>
                </a:tc>
                <a:extLst>
                  <a:ext uri="{0D108BD9-81ED-4DB2-BD59-A6C34878D82A}">
                    <a16:rowId xmlns:a16="http://schemas.microsoft.com/office/drawing/2014/main" val="10000"/>
                  </a:ext>
                </a:extLst>
              </a:tr>
              <a:tr h="720080">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720080">
                <a:tc>
                  <a:txBody>
                    <a:bodyPr/>
                    <a:lstStyle/>
                    <a:p>
                      <a:r>
                        <a:rPr lang="de-DE" dirty="0"/>
                        <a:t>3. Abiturfach</a:t>
                      </a:r>
                      <a:r>
                        <a:rPr lang="de-DE" baseline="0" dirty="0"/>
                        <a:t> Englisch</a:t>
                      </a:r>
                      <a:endParaRPr lang="de-DE" dirty="0"/>
                    </a:p>
                  </a:txBody>
                  <a:tcPr/>
                </a:tc>
                <a:tc>
                  <a:txBody>
                    <a:bodyPr/>
                    <a:lstStyle/>
                    <a:p>
                      <a:r>
                        <a:rPr lang="de-DE" dirty="0"/>
                        <a:t>3. Abiturfach Deutsch</a:t>
                      </a:r>
                    </a:p>
                  </a:txBody>
                  <a:tcPr/>
                </a:tc>
                <a:extLst>
                  <a:ext uri="{0D108BD9-81ED-4DB2-BD59-A6C34878D82A}">
                    <a16:rowId xmlns:a16="http://schemas.microsoft.com/office/drawing/2014/main" val="10002"/>
                  </a:ext>
                </a:extLst>
              </a:tr>
              <a:tr h="720080">
                <a:tc>
                  <a:txBody>
                    <a:bodyPr/>
                    <a:lstStyle/>
                    <a:p>
                      <a:r>
                        <a:rPr lang="de-DE" dirty="0"/>
                        <a:t>4. Abiturfach:</a:t>
                      </a:r>
                    </a:p>
                    <a:p>
                      <a:r>
                        <a:rPr lang="de-DE" dirty="0"/>
                        <a:t>Deutsch, 2. Fremdsprache, WI, Physik, Biologie, VWL, Gesellschaftslehre,</a:t>
                      </a:r>
                      <a:r>
                        <a:rPr lang="de-DE" baseline="0" dirty="0"/>
                        <a:t> Religion</a:t>
                      </a:r>
                      <a:endParaRPr lang="de-DE" dirty="0"/>
                    </a:p>
                  </a:txBody>
                  <a:tcPr/>
                </a:tc>
                <a:tc>
                  <a:txBody>
                    <a:bodyPr/>
                    <a:lstStyle/>
                    <a:p>
                      <a:r>
                        <a:rPr lang="de-DE" dirty="0"/>
                        <a:t>4. Abiturfach</a:t>
                      </a:r>
                    </a:p>
                    <a:p>
                      <a:r>
                        <a:rPr lang="de-DE" dirty="0"/>
                        <a:t>Englisch, 2. Fremdsprache, WI, Physik, Biologie, VWL. Gesellschaftslehre, Religion</a:t>
                      </a:r>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AD26E4E9-503B-7459-FB5A-C68B35A26662}"/>
              </a:ext>
            </a:extLst>
          </p:cNvPr>
          <p:cNvPicPr>
            <a:picLocks noChangeAspect="1"/>
          </p:cNvPicPr>
          <p:nvPr/>
        </p:nvPicPr>
        <p:blipFill>
          <a:blip r:embed="rId2"/>
          <a:stretch>
            <a:fillRect/>
          </a:stretch>
        </p:blipFill>
        <p:spPr>
          <a:xfrm>
            <a:off x="215901" y="6131243"/>
            <a:ext cx="2483892" cy="574829"/>
          </a:xfrm>
          <a:prstGeom prst="rect">
            <a:avLst/>
          </a:prstGeom>
        </p:spPr>
      </p:pic>
    </p:spTree>
    <p:extLst>
      <p:ext uri="{BB962C8B-B14F-4D97-AF65-F5344CB8AC3E}">
        <p14:creationId xmlns:p14="http://schemas.microsoft.com/office/powerpoint/2010/main" val="253633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Abiturfachkombination: Variante 3</a:t>
            </a:r>
          </a:p>
        </p:txBody>
      </p:sp>
      <p:sp>
        <p:nvSpPr>
          <p:cNvPr id="4" name="Datumsplatzhalter 3">
            <a:extLst>
              <a:ext uri="{FF2B5EF4-FFF2-40B4-BE49-F238E27FC236}">
                <a16:creationId xmlns:a16="http://schemas.microsoft.com/office/drawing/2014/main" id="{F115FD36-FDEA-524E-9931-0E6FCEE45CC2}"/>
              </a:ext>
            </a:extLst>
          </p:cNvPr>
          <p:cNvSpPr>
            <a:spLocks noGrp="1"/>
          </p:cNvSpPr>
          <p:nvPr>
            <p:ph type="dt" sz="half" idx="10"/>
          </p:nvPr>
        </p:nvSpPr>
        <p:spPr/>
        <p:txBody>
          <a:bodyPr/>
          <a:lstStyle/>
          <a:p>
            <a:pPr>
              <a:defRPr/>
            </a:pPr>
            <a:r>
              <a:rPr lang="de-DE"/>
              <a:t>Nording Sept. 2025</a:t>
            </a:r>
            <a:endParaRPr lang="en-US" dirty="0"/>
          </a:p>
        </p:txBody>
      </p:sp>
      <p:graphicFrame>
        <p:nvGraphicFramePr>
          <p:cNvPr id="5" name="Tabelle 4"/>
          <p:cNvGraphicFramePr>
            <a:graphicFrameLocks noGrp="1"/>
          </p:cNvGraphicFramePr>
          <p:nvPr>
            <p:extLst>
              <p:ext uri="{D42A27DB-BD31-4B8C-83A1-F6EECF244321}">
                <p14:modId xmlns:p14="http://schemas.microsoft.com/office/powerpoint/2010/main" val="3991273724"/>
              </p:ext>
            </p:extLst>
          </p:nvPr>
        </p:nvGraphicFramePr>
        <p:xfrm>
          <a:off x="611560" y="1340768"/>
          <a:ext cx="7008440" cy="3515268"/>
        </p:xfrm>
        <a:graphic>
          <a:graphicData uri="http://schemas.openxmlformats.org/drawingml/2006/table">
            <a:tbl>
              <a:tblPr firstRow="1" bandRow="1">
                <a:tableStyleId>{3C2FFA5D-87B4-456A-9821-1D502468CF0F}</a:tableStyleId>
              </a:tblPr>
              <a:tblGrid>
                <a:gridCol w="3504220">
                  <a:extLst>
                    <a:ext uri="{9D8B030D-6E8A-4147-A177-3AD203B41FA5}">
                      <a16:colId xmlns:a16="http://schemas.microsoft.com/office/drawing/2014/main" val="20000"/>
                    </a:ext>
                  </a:extLst>
                </a:gridCol>
                <a:gridCol w="3504220">
                  <a:extLst>
                    <a:ext uri="{9D8B030D-6E8A-4147-A177-3AD203B41FA5}">
                      <a16:colId xmlns:a16="http://schemas.microsoft.com/office/drawing/2014/main" val="20001"/>
                    </a:ext>
                  </a:extLst>
                </a:gridCol>
              </a:tblGrid>
              <a:tr h="684076">
                <a:tc>
                  <a:txBody>
                    <a:bodyPr/>
                    <a:lstStyle/>
                    <a:p>
                      <a:r>
                        <a:rPr lang="de-DE" dirty="0"/>
                        <a:t>1. LK Deutsch</a:t>
                      </a:r>
                    </a:p>
                  </a:txBody>
                  <a:tcPr/>
                </a:tc>
                <a:tc>
                  <a:txBody>
                    <a:bodyPr/>
                    <a:lstStyle/>
                    <a:p>
                      <a:endParaRPr lang="de-DE"/>
                    </a:p>
                  </a:txBody>
                  <a:tcPr/>
                </a:tc>
                <a:extLst>
                  <a:ext uri="{0D108BD9-81ED-4DB2-BD59-A6C34878D82A}">
                    <a16:rowId xmlns:a16="http://schemas.microsoft.com/office/drawing/2014/main" val="10000"/>
                  </a:ext>
                </a:extLst>
              </a:tr>
              <a:tr h="684076">
                <a:tc>
                  <a:txBody>
                    <a:bodyPr/>
                    <a:lstStyle/>
                    <a:p>
                      <a:r>
                        <a:rPr lang="de-DE" dirty="0"/>
                        <a:t>2. LK BWRE</a:t>
                      </a:r>
                    </a:p>
                  </a:txBody>
                  <a:tcPr/>
                </a:tc>
                <a:tc>
                  <a:txBody>
                    <a:bodyPr/>
                    <a:lstStyle/>
                    <a:p>
                      <a:endParaRPr lang="de-DE"/>
                    </a:p>
                  </a:txBody>
                  <a:tcPr/>
                </a:tc>
                <a:extLst>
                  <a:ext uri="{0D108BD9-81ED-4DB2-BD59-A6C34878D82A}">
                    <a16:rowId xmlns:a16="http://schemas.microsoft.com/office/drawing/2014/main" val="10001"/>
                  </a:ext>
                </a:extLst>
              </a:tr>
              <a:tr h="684076">
                <a:tc>
                  <a:txBody>
                    <a:bodyPr/>
                    <a:lstStyle/>
                    <a:p>
                      <a:r>
                        <a:rPr lang="de-DE" dirty="0"/>
                        <a:t>3. Abiturfach Englisch</a:t>
                      </a:r>
                    </a:p>
                  </a:txBody>
                  <a:tcPr/>
                </a:tc>
                <a:tc>
                  <a:txBody>
                    <a:bodyPr/>
                    <a:lstStyle/>
                    <a:p>
                      <a:r>
                        <a:rPr lang="de-DE" dirty="0"/>
                        <a:t>3. Abiturfach Mathematik</a:t>
                      </a:r>
                    </a:p>
                  </a:txBody>
                  <a:tcPr/>
                </a:tc>
                <a:extLst>
                  <a:ext uri="{0D108BD9-81ED-4DB2-BD59-A6C34878D82A}">
                    <a16:rowId xmlns:a16="http://schemas.microsoft.com/office/drawing/2014/main" val="10002"/>
                  </a:ext>
                </a:extLst>
              </a:tr>
              <a:tr h="684076">
                <a:tc>
                  <a:txBody>
                    <a:bodyPr/>
                    <a:lstStyle/>
                    <a:p>
                      <a:r>
                        <a:rPr lang="de-DE" dirty="0"/>
                        <a:t>4. Abiturfach:</a:t>
                      </a:r>
                    </a:p>
                    <a:p>
                      <a:r>
                        <a:rPr lang="de-DE" dirty="0"/>
                        <a:t>WI,</a:t>
                      </a:r>
                      <a:r>
                        <a:rPr lang="de-DE" baseline="0" dirty="0"/>
                        <a:t> Physik, Biologie, Mathematik</a:t>
                      </a:r>
                      <a:endParaRPr lang="de-DE" dirty="0"/>
                    </a:p>
                  </a:txBody>
                  <a:tcPr/>
                </a:tc>
                <a:tc>
                  <a:txBody>
                    <a:bodyPr/>
                    <a:lstStyle/>
                    <a:p>
                      <a:r>
                        <a:rPr lang="de-DE" dirty="0"/>
                        <a:t>4. Abiturfach:</a:t>
                      </a:r>
                    </a:p>
                    <a:p>
                      <a:r>
                        <a:rPr lang="de-DE" dirty="0"/>
                        <a:t>Englisch, WI, Physik, Biologie, Religion, 2. Fremdsprache, VWL, Gesellschaftslehre</a:t>
                      </a:r>
                    </a:p>
                    <a:p>
                      <a:endParaRPr lang="de-DE" dirty="0"/>
                    </a:p>
                  </a:txBody>
                  <a:tcPr/>
                </a:tc>
                <a:extLst>
                  <a:ext uri="{0D108BD9-81ED-4DB2-BD59-A6C34878D82A}">
                    <a16:rowId xmlns:a16="http://schemas.microsoft.com/office/drawing/2014/main" val="10003"/>
                  </a:ext>
                </a:extLst>
              </a:tr>
            </a:tbl>
          </a:graphicData>
        </a:graphic>
      </p:graphicFrame>
      <p:pic>
        <p:nvPicPr>
          <p:cNvPr id="3" name="Grafik 2">
            <a:extLst>
              <a:ext uri="{FF2B5EF4-FFF2-40B4-BE49-F238E27FC236}">
                <a16:creationId xmlns:a16="http://schemas.microsoft.com/office/drawing/2014/main" id="{8EB982AC-4AF7-B58B-B7CD-A04DC7D1D37E}"/>
              </a:ext>
            </a:extLst>
          </p:cNvPr>
          <p:cNvPicPr>
            <a:picLocks noChangeAspect="1"/>
          </p:cNvPicPr>
          <p:nvPr/>
        </p:nvPicPr>
        <p:blipFill>
          <a:blip r:embed="rId2"/>
          <a:stretch>
            <a:fillRect/>
          </a:stretch>
        </p:blipFill>
        <p:spPr>
          <a:xfrm>
            <a:off x="215901" y="6237311"/>
            <a:ext cx="2025562" cy="468761"/>
          </a:xfrm>
          <a:prstGeom prst="rect">
            <a:avLst/>
          </a:prstGeom>
        </p:spPr>
      </p:pic>
    </p:spTree>
    <p:extLst>
      <p:ext uri="{BB962C8B-B14F-4D97-AF65-F5344CB8AC3E}">
        <p14:creationId xmlns:p14="http://schemas.microsoft.com/office/powerpoint/2010/main" val="124379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Titel 1"/>
          <p:cNvSpPr>
            <a:spLocks noGrp="1"/>
          </p:cNvSpPr>
          <p:nvPr>
            <p:ph type="title"/>
          </p:nvPr>
        </p:nvSpPr>
        <p:spPr/>
        <p:txBody>
          <a:bodyPr/>
          <a:lstStyle/>
          <a:p>
            <a:r>
              <a:rPr lang="de-DE" dirty="0">
                <a:latin typeface="Calibri" charset="0"/>
              </a:rPr>
              <a:t>Bedingungen für die Zulassung</a:t>
            </a:r>
            <a:br>
              <a:rPr lang="de-DE" dirty="0">
                <a:latin typeface="Calibri" charset="0"/>
              </a:rPr>
            </a:br>
            <a:endParaRPr lang="de-DE" dirty="0">
              <a:latin typeface="Calibri" charset="0"/>
            </a:endParaRPr>
          </a:p>
        </p:txBody>
      </p:sp>
      <p:sp>
        <p:nvSpPr>
          <p:cNvPr id="3" name="Inhaltsplatzhalter 2"/>
          <p:cNvSpPr>
            <a:spLocks noGrp="1"/>
          </p:cNvSpPr>
          <p:nvPr>
            <p:ph idx="1"/>
          </p:nvPr>
        </p:nvSpPr>
        <p:spPr/>
        <p:txBody>
          <a:bodyPr/>
          <a:lstStyle/>
          <a:p>
            <a:pPr eaLnBrk="1" hangingPunct="1">
              <a:defRPr/>
            </a:pPr>
            <a:r>
              <a:rPr lang="de-DE" dirty="0"/>
              <a:t>Nachzuweisende Kurse</a:t>
            </a:r>
          </a:p>
          <a:p>
            <a:pPr marL="0" indent="0" eaLnBrk="1" hangingPunct="1">
              <a:buFont typeface="Wingdings" charset="0"/>
              <a:buNone/>
              <a:defRPr/>
            </a:pPr>
            <a:r>
              <a:rPr lang="de-DE" dirty="0"/>
              <a:t>Aus den Jahrgangstufen 12 und 13 </a:t>
            </a:r>
            <a:r>
              <a:rPr lang="de-DE" b="1" dirty="0"/>
              <a:t>müssen</a:t>
            </a:r>
            <a:r>
              <a:rPr lang="de-DE" dirty="0"/>
              <a:t> insgesamt 32 und dürfen höchstens 40 Kurse eingebracht  werden. </a:t>
            </a:r>
          </a:p>
          <a:p>
            <a:pPr marL="0" indent="0" eaLnBrk="1" hangingPunct="1">
              <a:buFont typeface="Wingdings" charset="0"/>
              <a:buNone/>
              <a:defRPr/>
            </a:pPr>
            <a:r>
              <a:rPr lang="de-DE" dirty="0"/>
              <a:t>Minimum: 24 Grundkurse und 8 Leistungskurse </a:t>
            </a:r>
          </a:p>
          <a:p>
            <a:pPr>
              <a:defRPr/>
            </a:pPr>
            <a:endParaRPr lang="de-DE" dirty="0"/>
          </a:p>
        </p:txBody>
      </p:sp>
      <p:sp>
        <p:nvSpPr>
          <p:cNvPr id="2" name="Datumsplatzhalter 1">
            <a:extLst>
              <a:ext uri="{FF2B5EF4-FFF2-40B4-BE49-F238E27FC236}">
                <a16:creationId xmlns:a16="http://schemas.microsoft.com/office/drawing/2014/main" id="{4BDA9A1A-CA8F-AF46-A2F9-E2EBF9CB90B4}"/>
              </a:ext>
            </a:extLst>
          </p:cNvPr>
          <p:cNvSpPr>
            <a:spLocks noGrp="1"/>
          </p:cNvSpPr>
          <p:nvPr>
            <p:ph type="dt" sz="half" idx="10"/>
          </p:nvPr>
        </p:nvSpPr>
        <p:spPr/>
        <p:txBody>
          <a:bodyPr/>
          <a:lstStyle/>
          <a:p>
            <a:pPr>
              <a:defRPr/>
            </a:pPr>
            <a:r>
              <a:rPr lang="de-DE"/>
              <a:t>Nording Sept. 2025</a:t>
            </a:r>
            <a:endParaRPr lang="en-US" dirty="0"/>
          </a:p>
        </p:txBody>
      </p:sp>
      <p:pic>
        <p:nvPicPr>
          <p:cNvPr id="4" name="Grafik 3">
            <a:extLst>
              <a:ext uri="{FF2B5EF4-FFF2-40B4-BE49-F238E27FC236}">
                <a16:creationId xmlns:a16="http://schemas.microsoft.com/office/drawing/2014/main" id="{671C2270-0194-A622-BB4C-3A91F953F401}"/>
              </a:ext>
            </a:extLst>
          </p:cNvPr>
          <p:cNvPicPr>
            <a:picLocks noChangeAspect="1"/>
          </p:cNvPicPr>
          <p:nvPr/>
        </p:nvPicPr>
        <p:blipFill>
          <a:blip r:embed="rId3"/>
          <a:stretch>
            <a:fillRect/>
          </a:stretch>
        </p:blipFill>
        <p:spPr>
          <a:xfrm>
            <a:off x="215900" y="6157978"/>
            <a:ext cx="2290589" cy="5300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el 1"/>
          <p:cNvSpPr>
            <a:spLocks noGrp="1"/>
          </p:cNvSpPr>
          <p:nvPr>
            <p:ph type="title"/>
          </p:nvPr>
        </p:nvSpPr>
        <p:spPr/>
        <p:txBody>
          <a:bodyPr/>
          <a:lstStyle/>
          <a:p>
            <a:r>
              <a:rPr lang="de-DE" dirty="0">
                <a:latin typeface="Calibri" charset="0"/>
              </a:rPr>
              <a:t>Einzubringende Pflichtkurse</a:t>
            </a:r>
          </a:p>
        </p:txBody>
      </p:sp>
      <p:sp>
        <p:nvSpPr>
          <p:cNvPr id="68610" name="Inhaltsplatzhalter 2"/>
          <p:cNvSpPr>
            <a:spLocks noGrp="1"/>
          </p:cNvSpPr>
          <p:nvPr>
            <p:ph idx="1"/>
          </p:nvPr>
        </p:nvSpPr>
        <p:spPr/>
        <p:txBody>
          <a:bodyPr/>
          <a:lstStyle/>
          <a:p>
            <a:r>
              <a:rPr lang="de-DE" dirty="0">
                <a:latin typeface="Calibri" charset="0"/>
              </a:rPr>
              <a:t>Jeweils die 4 Kurse der vier Abiturprüfungsfächer</a:t>
            </a:r>
          </a:p>
          <a:p>
            <a:pPr lvl="1"/>
            <a:r>
              <a:rPr lang="de-DE" dirty="0">
                <a:latin typeface="Calibri" charset="0"/>
              </a:rPr>
              <a:t>Die Kurse der beiden Leistungskursfächer werden doppelt gewichtet.</a:t>
            </a:r>
          </a:p>
          <a:p>
            <a:pPr lvl="1"/>
            <a:r>
              <a:rPr lang="de-DE" dirty="0">
                <a:latin typeface="Calibri" charset="0"/>
              </a:rPr>
              <a:t>und.....</a:t>
            </a:r>
          </a:p>
          <a:p>
            <a:pPr lvl="1"/>
            <a:endParaRPr lang="de-DE" dirty="0">
              <a:latin typeface="Calibri" charset="0"/>
            </a:endParaRPr>
          </a:p>
        </p:txBody>
      </p:sp>
      <p:sp>
        <p:nvSpPr>
          <p:cNvPr id="2" name="Datumsplatzhalter 1">
            <a:extLst>
              <a:ext uri="{FF2B5EF4-FFF2-40B4-BE49-F238E27FC236}">
                <a16:creationId xmlns:a16="http://schemas.microsoft.com/office/drawing/2014/main" id="{0B782828-D202-344E-982C-8BBD25AC987E}"/>
              </a:ext>
            </a:extLst>
          </p:cNvPr>
          <p:cNvSpPr>
            <a:spLocks noGrp="1"/>
          </p:cNvSpPr>
          <p:nvPr>
            <p:ph type="dt" sz="half" idx="10"/>
          </p:nvPr>
        </p:nvSpPr>
        <p:spPr/>
        <p:txBody>
          <a:bodyPr/>
          <a:lstStyle/>
          <a:p>
            <a:pPr>
              <a:defRPr/>
            </a:pPr>
            <a:r>
              <a:rPr lang="de-DE"/>
              <a:t>Nording Sept. 2025</a:t>
            </a:r>
            <a:endParaRPr lang="en-US" dirty="0"/>
          </a:p>
        </p:txBody>
      </p:sp>
      <p:pic>
        <p:nvPicPr>
          <p:cNvPr id="3" name="Grafik 2">
            <a:extLst>
              <a:ext uri="{FF2B5EF4-FFF2-40B4-BE49-F238E27FC236}">
                <a16:creationId xmlns:a16="http://schemas.microsoft.com/office/drawing/2014/main" id="{E203E93E-E63E-36EE-CD88-6069D3279C70}"/>
              </a:ext>
            </a:extLst>
          </p:cNvPr>
          <p:cNvPicPr>
            <a:picLocks noChangeAspect="1"/>
          </p:cNvPicPr>
          <p:nvPr/>
        </p:nvPicPr>
        <p:blipFill>
          <a:blip r:embed="rId3"/>
          <a:stretch>
            <a:fillRect/>
          </a:stretch>
        </p:blipFill>
        <p:spPr>
          <a:xfrm>
            <a:off x="251520" y="6140757"/>
            <a:ext cx="2439417" cy="564536"/>
          </a:xfrm>
          <a:prstGeom prst="rect">
            <a:avLst/>
          </a:prstGeom>
        </p:spPr>
      </p:pic>
    </p:spTree>
  </p:cSld>
  <p:clrMapOvr>
    <a:masterClrMapping/>
  </p:clrMapOvr>
</p:sld>
</file>

<file path=ppt/theme/theme1.xml><?xml version="1.0" encoding="utf-8"?>
<a:theme xmlns:a="http://schemas.openxmlformats.org/drawingml/2006/main" name="Gaia">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i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1265</Words>
  <Application>Microsoft Office PowerPoint</Application>
  <PresentationFormat>Bildschirmpräsentation (4:3)</PresentationFormat>
  <Paragraphs>211</Paragraphs>
  <Slides>25</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ＭＳ Ｐゴシック</vt:lpstr>
      <vt:lpstr>ＭＳ Ｐゴシック</vt:lpstr>
      <vt:lpstr>Arial</vt:lpstr>
      <vt:lpstr>Calibri</vt:lpstr>
      <vt:lpstr>Gill Sans MT</vt:lpstr>
      <vt:lpstr>Wingdings</vt:lpstr>
      <vt:lpstr>Gaia</vt:lpstr>
      <vt:lpstr>Informationen  für die Q2/Stufe 13</vt:lpstr>
      <vt:lpstr>Überblick</vt:lpstr>
      <vt:lpstr>Die Aufgabenfelder </vt:lpstr>
      <vt:lpstr>Achtung!!!</vt:lpstr>
      <vt:lpstr>Abiturfachkombination : Variante 1</vt:lpstr>
      <vt:lpstr>Abiturfachkombination: Variante 2</vt:lpstr>
      <vt:lpstr>Abiturfachkombination: Variante 3</vt:lpstr>
      <vt:lpstr>Bedingungen für die Zulassung </vt:lpstr>
      <vt:lpstr>Einzubringende Pflichtkurse</vt:lpstr>
      <vt:lpstr>Weitere einzubringende Pflichtkurse </vt:lpstr>
      <vt:lpstr>Ausgleich!</vt:lpstr>
      <vt:lpstr>Erforderliche Mindestleistungen</vt:lpstr>
      <vt:lpstr>Relation von....</vt:lpstr>
      <vt:lpstr>PowerPoint-Präsentation</vt:lpstr>
      <vt:lpstr>PowerPoint-Präsentation</vt:lpstr>
      <vt:lpstr>Block 2: Schriftliche Abiturprüfung </vt:lpstr>
      <vt:lpstr>Block 2: Mündliche Prüfung im 4. Fach</vt:lpstr>
      <vt:lpstr>Block II</vt:lpstr>
      <vt:lpstr>Mündliche Prüfung im 1.- 3. Fach</vt:lpstr>
      <vt:lpstr>„Zuerkennung der Allgemeinen Hochschulreife“</vt:lpstr>
      <vt:lpstr>Minimale und maximale Punktzahl Block 1</vt:lpstr>
      <vt:lpstr>Minimale und maximale Punktzahl Block 2</vt:lpstr>
      <vt:lpstr>Termine:  Zentralabitur 2025 </vt:lpstr>
      <vt:lpstr>Der neue Abirechner (Hr. Fuchs)</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 der offenen Tür an der Bkal</dc:title>
  <dc:creator>.</dc:creator>
  <cp:lastModifiedBy>Jutta Nording</cp:lastModifiedBy>
  <cp:revision>306</cp:revision>
  <cp:lastPrinted>2024-09-01T15:48:21Z</cp:lastPrinted>
  <dcterms:created xsi:type="dcterms:W3CDTF">2006-11-14T13:39:14Z</dcterms:created>
  <dcterms:modified xsi:type="dcterms:W3CDTF">2025-09-02T17:49:46Z</dcterms:modified>
</cp:coreProperties>
</file>